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
  </p:notesMasterIdLst>
  <p:sldIdLst>
    <p:sldId id="319" r:id="rId2"/>
    <p:sldId id="380" r:id="rId3"/>
  </p:sldIdLst>
  <p:sldSz cx="9144000" cy="5143500" type="screen16x9"/>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7117"/>
    <a:srgbClr val="C80000"/>
    <a:srgbClr val="90D89E"/>
    <a:srgbClr val="EFAE12"/>
    <a:srgbClr val="FF62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58954" autoAdjust="0"/>
  </p:normalViewPr>
  <p:slideViewPr>
    <p:cSldViewPr>
      <p:cViewPr varScale="1">
        <p:scale>
          <a:sx n="64" d="100"/>
          <a:sy n="64" d="100"/>
        </p:scale>
        <p:origin x="2165" y="62"/>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E05980B4-6ADA-5243-BC8B-29E2A6E7601A}"/>
              </a:ext>
            </a:extLst>
          </p:cNvPr>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37891" name="Rectangle 3">
            <a:extLst>
              <a:ext uri="{FF2B5EF4-FFF2-40B4-BE49-F238E27FC236}">
                <a16:creationId xmlns:a16="http://schemas.microsoft.com/office/drawing/2014/main" id="{629066D4-B9E8-6449-8763-F80BF354B858}"/>
              </a:ext>
            </a:extLst>
          </p:cNvPr>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0"/>
                <a:cs typeface="ＭＳ Ｐゴシック" charset="0"/>
              </a:defRPr>
            </a:lvl1pPr>
          </a:lstStyle>
          <a:p>
            <a:pPr>
              <a:defRPr/>
            </a:pPr>
            <a:endParaRPr lang="en-US"/>
          </a:p>
        </p:txBody>
      </p:sp>
      <p:sp>
        <p:nvSpPr>
          <p:cNvPr id="37892" name="Rectangle 4">
            <a:extLst>
              <a:ext uri="{FF2B5EF4-FFF2-40B4-BE49-F238E27FC236}">
                <a16:creationId xmlns:a16="http://schemas.microsoft.com/office/drawing/2014/main" id="{57EF028C-D80E-8B41-BC44-32434FC9288D}"/>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37893" name="Rectangle 5">
            <a:extLst>
              <a:ext uri="{FF2B5EF4-FFF2-40B4-BE49-F238E27FC236}">
                <a16:creationId xmlns:a16="http://schemas.microsoft.com/office/drawing/2014/main" id="{E0F7DD7A-A550-C340-9618-B1E0BC016705}"/>
              </a:ext>
            </a:extLst>
          </p:cNvPr>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a:extLst>
              <a:ext uri="{FF2B5EF4-FFF2-40B4-BE49-F238E27FC236}">
                <a16:creationId xmlns:a16="http://schemas.microsoft.com/office/drawing/2014/main" id="{F64B6334-1E17-684F-959D-4BEC767950D1}"/>
              </a:ext>
            </a:extLst>
          </p:cNvPr>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37895" name="Rectangle 7">
            <a:extLst>
              <a:ext uri="{FF2B5EF4-FFF2-40B4-BE49-F238E27FC236}">
                <a16:creationId xmlns:a16="http://schemas.microsoft.com/office/drawing/2014/main" id="{5E918824-AEA4-0948-B047-B33B13E71340}"/>
              </a:ext>
            </a:extLst>
          </p:cNvPr>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vl1pPr>
          </a:lstStyle>
          <a:p>
            <a:fld id="{3695503C-1DCC-E745-8E31-178D406E100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AD4A-2CE5-7D2E-2B36-07BA9A328D03}"/>
            </a:ext>
          </a:extLst>
        </p:cNvPr>
        <p:cNvGrpSpPr/>
        <p:nvPr/>
      </p:nvGrpSpPr>
      <p:grpSpPr>
        <a:xfrm>
          <a:off x="0" y="0"/>
          <a:ext cx="0" cy="0"/>
          <a:chOff x="0" y="0"/>
          <a:chExt cx="0" cy="0"/>
        </a:xfrm>
      </p:grpSpPr>
      <p:sp>
        <p:nvSpPr>
          <p:cNvPr id="15361" name="Rectangle 7">
            <a:extLst>
              <a:ext uri="{FF2B5EF4-FFF2-40B4-BE49-F238E27FC236}">
                <a16:creationId xmlns:a16="http://schemas.microsoft.com/office/drawing/2014/main" id="{B6C84AC1-5C0A-881E-35FE-5BAA81CE81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818D1DA-CA89-8B44-8FD8-A4FB913B92A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9026" name="Rectangle 2">
            <a:extLst>
              <a:ext uri="{FF2B5EF4-FFF2-40B4-BE49-F238E27FC236}">
                <a16:creationId xmlns:a16="http://schemas.microsoft.com/office/drawing/2014/main" id="{74B10951-FB55-D943-D3AD-0225B03FFB2F}"/>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5363" name="Rectangle 3">
            <a:extLst>
              <a:ext uri="{FF2B5EF4-FFF2-40B4-BE49-F238E27FC236}">
                <a16:creationId xmlns:a16="http://schemas.microsoft.com/office/drawing/2014/main" id="{78CA15F7-1FC6-26DA-8780-17EB8BABB3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marR="0">
              <a:spcBef>
                <a:spcPts val="0"/>
              </a:spcBef>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Teach Romans 5:8</a:t>
            </a:r>
          </a:p>
          <a:p>
            <a:pPr marL="0" marR="0" lvl="0" indent="0" algn="l" defTabSz="914400" rtl="0" eaLnBrk="0" fontAlgn="base" latinLnBrk="0" hangingPunct="0">
              <a:lnSpc>
                <a:spcPct val="100000"/>
              </a:lnSpc>
              <a:spcBef>
                <a:spcPts val="0"/>
              </a:spcBef>
              <a:spcAft>
                <a:spcPts val="1000"/>
              </a:spcAft>
              <a:buClrTx/>
              <a:buSzTx/>
              <a:buFontTx/>
              <a:buNone/>
              <a:tabLst/>
              <a:defRPr/>
            </a:pPr>
            <a:endParaRPr lang="en-US" sz="1800" dirty="0">
              <a:cs typeface="+mn-cs"/>
            </a:endParaRPr>
          </a:p>
          <a:p>
            <a:pPr marL="0" marR="0" lvl="0" indent="0" algn="l" defTabSz="914400" rtl="0" eaLnBrk="0" fontAlgn="base" latinLnBrk="0" hangingPunct="0">
              <a:lnSpc>
                <a:spcPct val="100000"/>
              </a:lnSpc>
              <a:spcBef>
                <a:spcPts val="0"/>
              </a:spcBef>
              <a:spcAft>
                <a:spcPts val="1000"/>
              </a:spcAft>
              <a:buClrTx/>
              <a:buSzTx/>
              <a:buFontTx/>
              <a:buNone/>
              <a:tabLst/>
              <a:defRPr/>
            </a:pPr>
            <a:r>
              <a:rPr lang="en-US" sz="1800" dirty="0">
                <a:cs typeface="+mn-cs"/>
              </a:rPr>
              <a:t>Copyright © 2025 Child Evangelism Fellowship Inc. All rights reserved. V. 1.0</a:t>
            </a:r>
          </a:p>
          <a:p>
            <a:pPr marL="0" marR="0">
              <a:spcBef>
                <a:spcPts val="0"/>
              </a:spcBef>
              <a:spcAft>
                <a:spcPts val="10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4843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AD4A-2CE5-7D2E-2B36-07BA9A328D03}"/>
            </a:ext>
          </a:extLst>
        </p:cNvPr>
        <p:cNvGrpSpPr/>
        <p:nvPr/>
      </p:nvGrpSpPr>
      <p:grpSpPr>
        <a:xfrm>
          <a:off x="0" y="0"/>
          <a:ext cx="0" cy="0"/>
          <a:chOff x="0" y="0"/>
          <a:chExt cx="0" cy="0"/>
        </a:xfrm>
      </p:grpSpPr>
      <p:sp>
        <p:nvSpPr>
          <p:cNvPr id="15361" name="Rectangle 7">
            <a:extLst>
              <a:ext uri="{FF2B5EF4-FFF2-40B4-BE49-F238E27FC236}">
                <a16:creationId xmlns:a16="http://schemas.microsoft.com/office/drawing/2014/main" id="{B6C84AC1-5C0A-881E-35FE-5BAA81CE81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818D1DA-CA89-8B44-8FD8-A4FB913B92A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9026" name="Rectangle 2">
            <a:extLst>
              <a:ext uri="{FF2B5EF4-FFF2-40B4-BE49-F238E27FC236}">
                <a16:creationId xmlns:a16="http://schemas.microsoft.com/office/drawing/2014/main" id="{74B10951-FB55-D943-D3AD-0225B03FFB2F}"/>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5363" name="Rectangle 3">
            <a:extLst>
              <a:ext uri="{FF2B5EF4-FFF2-40B4-BE49-F238E27FC236}">
                <a16:creationId xmlns:a16="http://schemas.microsoft.com/office/drawing/2014/main" id="{78CA15F7-1FC6-26DA-8780-17EB8BABB3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marR="0">
              <a:lnSpc>
                <a:spcPct val="107000"/>
              </a:lnSpc>
              <a:spcBef>
                <a:spcPts val="0"/>
              </a:spcBef>
              <a:spcAft>
                <a:spcPts val="80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“Big Tree, Little Tree” Verse Repetition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Calibri" panose="020F0502020204030204" pitchFamily="34" charset="0"/>
              </a:rPr>
              <a:t>As children repeat the verse, they are to change their volume based on the size of the tree on the left. They should use a soft voice when the tree is small, medium voice for medium tree and loud for the large tree. Click on the desired icon at the right corner to change the tree size. For each repetition, choose a different child to click the icons up to 4 times. Get children moving by squatting when the tree is small, standing normal when it is medium, and standing on their tiptoes with their arms stretched high when tree is big.</a:t>
            </a:r>
            <a:endParaRPr lang="en-US" altLang="en-US" sz="1800"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1568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575E185-66DB-6249-82DC-9F084402D38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5E26133-5428-3B4D-8972-9F23F8CF0B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46226EE-C5A4-704C-AFF9-410A47C031BB}"/>
              </a:ext>
            </a:extLst>
          </p:cNvPr>
          <p:cNvSpPr>
            <a:spLocks noGrp="1" noChangeArrowheads="1"/>
          </p:cNvSpPr>
          <p:nvPr>
            <p:ph type="sldNum" sz="quarter" idx="12"/>
          </p:nvPr>
        </p:nvSpPr>
        <p:spPr>
          <a:ln/>
        </p:spPr>
        <p:txBody>
          <a:bodyPr/>
          <a:lstStyle>
            <a:lvl1pPr>
              <a:defRPr/>
            </a:lvl1pPr>
          </a:lstStyle>
          <a:p>
            <a:fld id="{60CD0111-C3D4-7542-8A3C-98DE0550E3E1}" type="slidenum">
              <a:rPr lang="en-US" altLang="en-US"/>
              <a:pPr/>
              <a:t>‹#›</a:t>
            </a:fld>
            <a:endParaRPr lang="en-US" altLang="en-US"/>
          </a:p>
        </p:txBody>
      </p:sp>
    </p:spTree>
    <p:extLst>
      <p:ext uri="{BB962C8B-B14F-4D97-AF65-F5344CB8AC3E}">
        <p14:creationId xmlns:p14="http://schemas.microsoft.com/office/powerpoint/2010/main" val="4062702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275E540-2E88-0C43-AE2C-A0B17539D8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7C8E247-DEB1-A24C-A4C1-355165F513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4ADE59E-22B3-F641-A59C-422C05093628}"/>
              </a:ext>
            </a:extLst>
          </p:cNvPr>
          <p:cNvSpPr>
            <a:spLocks noGrp="1" noChangeArrowheads="1"/>
          </p:cNvSpPr>
          <p:nvPr>
            <p:ph type="sldNum" sz="quarter" idx="12"/>
          </p:nvPr>
        </p:nvSpPr>
        <p:spPr>
          <a:ln/>
        </p:spPr>
        <p:txBody>
          <a:bodyPr/>
          <a:lstStyle>
            <a:lvl1pPr>
              <a:defRPr/>
            </a:lvl1pPr>
          </a:lstStyle>
          <a:p>
            <a:fld id="{A4DBD790-1663-2947-A934-64A5D3573262}" type="slidenum">
              <a:rPr lang="en-US" altLang="en-US"/>
              <a:pPr/>
              <a:t>‹#›</a:t>
            </a:fld>
            <a:endParaRPr lang="en-US" altLang="en-US"/>
          </a:p>
        </p:txBody>
      </p:sp>
    </p:spTree>
    <p:extLst>
      <p:ext uri="{BB962C8B-B14F-4D97-AF65-F5344CB8AC3E}">
        <p14:creationId xmlns:p14="http://schemas.microsoft.com/office/powerpoint/2010/main" val="594114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54454B4-5A55-2642-99B6-29F6D6E42E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60636A8-A294-6140-99DE-F19F2E3854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AF929EB-2A92-D04F-BCC5-ADA3040DDE24}"/>
              </a:ext>
            </a:extLst>
          </p:cNvPr>
          <p:cNvSpPr>
            <a:spLocks noGrp="1" noChangeArrowheads="1"/>
          </p:cNvSpPr>
          <p:nvPr>
            <p:ph type="sldNum" sz="quarter" idx="12"/>
          </p:nvPr>
        </p:nvSpPr>
        <p:spPr>
          <a:ln/>
        </p:spPr>
        <p:txBody>
          <a:bodyPr/>
          <a:lstStyle>
            <a:lvl1pPr>
              <a:defRPr/>
            </a:lvl1pPr>
          </a:lstStyle>
          <a:p>
            <a:fld id="{ECDFEDF8-8AF3-5543-83AB-66DE6BF1EF92}" type="slidenum">
              <a:rPr lang="en-US" altLang="en-US"/>
              <a:pPr/>
              <a:t>‹#›</a:t>
            </a:fld>
            <a:endParaRPr lang="en-US" altLang="en-US"/>
          </a:p>
        </p:txBody>
      </p:sp>
    </p:spTree>
    <p:extLst>
      <p:ext uri="{BB962C8B-B14F-4D97-AF65-F5344CB8AC3E}">
        <p14:creationId xmlns:p14="http://schemas.microsoft.com/office/powerpoint/2010/main" val="337082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9AA1973-B15D-EE4A-B7FA-DC2153151A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BA0FDD-7FE3-5E46-B440-0D0AC8234E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0EA55E1-80C7-BE44-ACAF-2D44928BD13F}"/>
              </a:ext>
            </a:extLst>
          </p:cNvPr>
          <p:cNvSpPr>
            <a:spLocks noGrp="1" noChangeArrowheads="1"/>
          </p:cNvSpPr>
          <p:nvPr>
            <p:ph type="sldNum" sz="quarter" idx="12"/>
          </p:nvPr>
        </p:nvSpPr>
        <p:spPr>
          <a:ln/>
        </p:spPr>
        <p:txBody>
          <a:bodyPr/>
          <a:lstStyle>
            <a:lvl1pPr>
              <a:defRPr/>
            </a:lvl1pPr>
          </a:lstStyle>
          <a:p>
            <a:fld id="{E906678F-9D3F-9D4D-A46B-2D8D521D2011}" type="slidenum">
              <a:rPr lang="en-US" altLang="en-US"/>
              <a:pPr/>
              <a:t>‹#›</a:t>
            </a:fld>
            <a:endParaRPr lang="en-US" altLang="en-US"/>
          </a:p>
        </p:txBody>
      </p:sp>
    </p:spTree>
    <p:extLst>
      <p:ext uri="{BB962C8B-B14F-4D97-AF65-F5344CB8AC3E}">
        <p14:creationId xmlns:p14="http://schemas.microsoft.com/office/powerpoint/2010/main" val="1265824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2CEA27-D378-4943-B45E-187E2242C3E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99A5690-8593-E548-9F71-62B4F3152D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CD3CAA5-2100-7448-AAF3-7B7660AE443D}"/>
              </a:ext>
            </a:extLst>
          </p:cNvPr>
          <p:cNvSpPr>
            <a:spLocks noGrp="1" noChangeArrowheads="1"/>
          </p:cNvSpPr>
          <p:nvPr>
            <p:ph type="sldNum" sz="quarter" idx="12"/>
          </p:nvPr>
        </p:nvSpPr>
        <p:spPr>
          <a:ln/>
        </p:spPr>
        <p:txBody>
          <a:bodyPr/>
          <a:lstStyle>
            <a:lvl1pPr>
              <a:defRPr/>
            </a:lvl1pPr>
          </a:lstStyle>
          <a:p>
            <a:fld id="{337A690C-6A00-4A4E-A6D8-153E105DEAB6}" type="slidenum">
              <a:rPr lang="en-US" altLang="en-US"/>
              <a:pPr/>
              <a:t>‹#›</a:t>
            </a:fld>
            <a:endParaRPr lang="en-US" altLang="en-US"/>
          </a:p>
        </p:txBody>
      </p:sp>
    </p:spTree>
    <p:extLst>
      <p:ext uri="{BB962C8B-B14F-4D97-AF65-F5344CB8AC3E}">
        <p14:creationId xmlns:p14="http://schemas.microsoft.com/office/powerpoint/2010/main" val="514005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F13EB22-EB2E-8F41-8783-A92503EFD2C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7809A21-3CCA-C948-B10D-30A82E915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D478901-AC96-FF4B-9E9D-6D0D4A2C8468}"/>
              </a:ext>
            </a:extLst>
          </p:cNvPr>
          <p:cNvSpPr>
            <a:spLocks noGrp="1" noChangeArrowheads="1"/>
          </p:cNvSpPr>
          <p:nvPr>
            <p:ph type="sldNum" sz="quarter" idx="12"/>
          </p:nvPr>
        </p:nvSpPr>
        <p:spPr>
          <a:ln/>
        </p:spPr>
        <p:txBody>
          <a:bodyPr/>
          <a:lstStyle>
            <a:lvl1pPr>
              <a:defRPr/>
            </a:lvl1pPr>
          </a:lstStyle>
          <a:p>
            <a:fld id="{21273D2E-0B44-6B4A-87D0-72528B44F626}" type="slidenum">
              <a:rPr lang="en-US" altLang="en-US"/>
              <a:pPr/>
              <a:t>‹#›</a:t>
            </a:fld>
            <a:endParaRPr lang="en-US" altLang="en-US"/>
          </a:p>
        </p:txBody>
      </p:sp>
    </p:spTree>
    <p:extLst>
      <p:ext uri="{BB962C8B-B14F-4D97-AF65-F5344CB8AC3E}">
        <p14:creationId xmlns:p14="http://schemas.microsoft.com/office/powerpoint/2010/main" val="3775828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E68CB14-8522-4042-8643-E26641BA615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228E9EF-990B-8D4A-B869-3E2784B4E2A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4D1840F-6034-1C48-B540-1337F628D66E}"/>
              </a:ext>
            </a:extLst>
          </p:cNvPr>
          <p:cNvSpPr>
            <a:spLocks noGrp="1" noChangeArrowheads="1"/>
          </p:cNvSpPr>
          <p:nvPr>
            <p:ph type="sldNum" sz="quarter" idx="12"/>
          </p:nvPr>
        </p:nvSpPr>
        <p:spPr>
          <a:ln/>
        </p:spPr>
        <p:txBody>
          <a:bodyPr/>
          <a:lstStyle>
            <a:lvl1pPr>
              <a:defRPr/>
            </a:lvl1pPr>
          </a:lstStyle>
          <a:p>
            <a:fld id="{115F8A84-762B-A94C-930E-95B201BCF0BD}" type="slidenum">
              <a:rPr lang="en-US" altLang="en-US"/>
              <a:pPr/>
              <a:t>‹#›</a:t>
            </a:fld>
            <a:endParaRPr lang="en-US" altLang="en-US"/>
          </a:p>
        </p:txBody>
      </p:sp>
    </p:spTree>
    <p:extLst>
      <p:ext uri="{BB962C8B-B14F-4D97-AF65-F5344CB8AC3E}">
        <p14:creationId xmlns:p14="http://schemas.microsoft.com/office/powerpoint/2010/main" val="413644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9FDC020-D6E8-7448-A49A-067D7BC50C5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8C3E49F-E076-5042-A136-2D3F10C868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84608E7-ACEC-F84C-B46F-AE78468570A3}"/>
              </a:ext>
            </a:extLst>
          </p:cNvPr>
          <p:cNvSpPr>
            <a:spLocks noGrp="1" noChangeArrowheads="1"/>
          </p:cNvSpPr>
          <p:nvPr>
            <p:ph type="sldNum" sz="quarter" idx="12"/>
          </p:nvPr>
        </p:nvSpPr>
        <p:spPr>
          <a:ln/>
        </p:spPr>
        <p:txBody>
          <a:bodyPr/>
          <a:lstStyle>
            <a:lvl1pPr>
              <a:defRPr/>
            </a:lvl1pPr>
          </a:lstStyle>
          <a:p>
            <a:fld id="{9FC412DA-4314-D148-9271-72411C1F7D76}" type="slidenum">
              <a:rPr lang="en-US" altLang="en-US"/>
              <a:pPr/>
              <a:t>‹#›</a:t>
            </a:fld>
            <a:endParaRPr lang="en-US" altLang="en-US"/>
          </a:p>
        </p:txBody>
      </p:sp>
    </p:spTree>
    <p:extLst>
      <p:ext uri="{BB962C8B-B14F-4D97-AF65-F5344CB8AC3E}">
        <p14:creationId xmlns:p14="http://schemas.microsoft.com/office/powerpoint/2010/main" val="1153472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5073BFA-5B2B-214A-B6F5-5B5896EA939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3A154B1-68E7-5D44-BDA6-FDE93FAE35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A0C7EC2-7D61-C44C-B380-7DBDE594FD16}"/>
              </a:ext>
            </a:extLst>
          </p:cNvPr>
          <p:cNvSpPr>
            <a:spLocks noGrp="1" noChangeArrowheads="1"/>
          </p:cNvSpPr>
          <p:nvPr>
            <p:ph type="sldNum" sz="quarter" idx="12"/>
          </p:nvPr>
        </p:nvSpPr>
        <p:spPr>
          <a:ln/>
        </p:spPr>
        <p:txBody>
          <a:bodyPr/>
          <a:lstStyle>
            <a:lvl1pPr>
              <a:defRPr/>
            </a:lvl1pPr>
          </a:lstStyle>
          <a:p>
            <a:fld id="{CB0AADFB-8CEC-0841-866C-372B853CD7F7}" type="slidenum">
              <a:rPr lang="en-US" altLang="en-US"/>
              <a:pPr/>
              <a:t>‹#›</a:t>
            </a:fld>
            <a:endParaRPr lang="en-US" altLang="en-US"/>
          </a:p>
        </p:txBody>
      </p:sp>
    </p:spTree>
    <p:extLst>
      <p:ext uri="{BB962C8B-B14F-4D97-AF65-F5344CB8AC3E}">
        <p14:creationId xmlns:p14="http://schemas.microsoft.com/office/powerpoint/2010/main" val="3130265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05105B4-E8FE-9444-AE07-0F99B99ACF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BA2F0B0-59C6-FB48-B75B-0FBCC4322C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90EC63C-D9AD-E042-BD0F-E4CD705D33A1}"/>
              </a:ext>
            </a:extLst>
          </p:cNvPr>
          <p:cNvSpPr>
            <a:spLocks noGrp="1" noChangeArrowheads="1"/>
          </p:cNvSpPr>
          <p:nvPr>
            <p:ph type="sldNum" sz="quarter" idx="12"/>
          </p:nvPr>
        </p:nvSpPr>
        <p:spPr>
          <a:ln/>
        </p:spPr>
        <p:txBody>
          <a:bodyPr/>
          <a:lstStyle>
            <a:lvl1pPr>
              <a:defRPr/>
            </a:lvl1pPr>
          </a:lstStyle>
          <a:p>
            <a:fld id="{6986FFD3-012E-234C-833B-1169929B6A5E}" type="slidenum">
              <a:rPr lang="en-US" altLang="en-US"/>
              <a:pPr/>
              <a:t>‹#›</a:t>
            </a:fld>
            <a:endParaRPr lang="en-US" altLang="en-US"/>
          </a:p>
        </p:txBody>
      </p:sp>
    </p:spTree>
    <p:extLst>
      <p:ext uri="{BB962C8B-B14F-4D97-AF65-F5344CB8AC3E}">
        <p14:creationId xmlns:p14="http://schemas.microsoft.com/office/powerpoint/2010/main" val="3130615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B48B7FE-76A3-E04A-9814-5DA81381F40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BAA624E-1178-F14E-912F-35E6978E4E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1141ACA-46C6-454D-A91D-D2EDE6466B73}"/>
              </a:ext>
            </a:extLst>
          </p:cNvPr>
          <p:cNvSpPr>
            <a:spLocks noGrp="1" noChangeArrowheads="1"/>
          </p:cNvSpPr>
          <p:nvPr>
            <p:ph type="sldNum" sz="quarter" idx="12"/>
          </p:nvPr>
        </p:nvSpPr>
        <p:spPr>
          <a:ln/>
        </p:spPr>
        <p:txBody>
          <a:bodyPr/>
          <a:lstStyle>
            <a:lvl1pPr>
              <a:defRPr/>
            </a:lvl1pPr>
          </a:lstStyle>
          <a:p>
            <a:fld id="{17020CCB-8A3E-DD49-8341-E57B64EA1588}" type="slidenum">
              <a:rPr lang="en-US" altLang="en-US"/>
              <a:pPr/>
              <a:t>‹#›</a:t>
            </a:fld>
            <a:endParaRPr lang="en-US" altLang="en-US"/>
          </a:p>
        </p:txBody>
      </p:sp>
    </p:spTree>
    <p:extLst>
      <p:ext uri="{BB962C8B-B14F-4D97-AF65-F5344CB8AC3E}">
        <p14:creationId xmlns:p14="http://schemas.microsoft.com/office/powerpoint/2010/main" val="3339766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9612915-3C19-D649-9004-1B59F8981F96}"/>
              </a:ext>
            </a:extLst>
          </p:cNvPr>
          <p:cNvSpPr>
            <a:spLocks noGrp="1" noChangeArrowheads="1"/>
          </p:cNvSpPr>
          <p:nvPr>
            <p:ph type="title"/>
          </p:nvPr>
        </p:nvSpPr>
        <p:spPr bwMode="auto">
          <a:xfrm>
            <a:off x="685800" y="457200"/>
            <a:ext cx="7772400"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EFE6A15-6577-4648-AB2F-21D919757F3F}"/>
              </a:ext>
            </a:extLst>
          </p:cNvPr>
          <p:cNvSpPr>
            <a:spLocks noGrp="1" noChangeArrowheads="1"/>
          </p:cNvSpPr>
          <p:nvPr>
            <p:ph type="body" idx="1"/>
          </p:nvPr>
        </p:nvSpPr>
        <p:spPr bwMode="auto">
          <a:xfrm>
            <a:off x="685800" y="1485900"/>
            <a:ext cx="77724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BFF72B28-D631-8148-A1C2-FCFAF9BF7295}"/>
              </a:ext>
            </a:extLst>
          </p:cNvPr>
          <p:cNvSpPr>
            <a:spLocks noGrp="1" noChangeArrowheads="1"/>
          </p:cNvSpPr>
          <p:nvPr>
            <p:ph type="dt" sz="half" idx="2"/>
          </p:nvPr>
        </p:nvSpPr>
        <p:spPr bwMode="auto">
          <a:xfrm>
            <a:off x="685800" y="4686300"/>
            <a:ext cx="1905000" cy="342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0"/>
              </a:defRPr>
            </a:lvl1pPr>
          </a:lstStyle>
          <a:p>
            <a:pPr>
              <a:defRPr/>
            </a:pPr>
            <a:endParaRPr lang="en-US"/>
          </a:p>
        </p:txBody>
      </p:sp>
      <p:sp>
        <p:nvSpPr>
          <p:cNvPr id="1029" name="Rectangle 5">
            <a:extLst>
              <a:ext uri="{FF2B5EF4-FFF2-40B4-BE49-F238E27FC236}">
                <a16:creationId xmlns:a16="http://schemas.microsoft.com/office/drawing/2014/main" id="{B87A167B-DD3C-2444-AA4F-039C78E88B3E}"/>
              </a:ext>
            </a:extLst>
          </p:cNvPr>
          <p:cNvSpPr>
            <a:spLocks noGrp="1" noChangeArrowheads="1"/>
          </p:cNvSpPr>
          <p:nvPr>
            <p:ph type="ftr" sz="quarter" idx="3"/>
          </p:nvPr>
        </p:nvSpPr>
        <p:spPr bwMode="auto">
          <a:xfrm>
            <a:off x="3124200" y="4686300"/>
            <a:ext cx="2895600" cy="342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charset="0"/>
              </a:defRPr>
            </a:lvl1pPr>
          </a:lstStyle>
          <a:p>
            <a:pPr>
              <a:defRPr/>
            </a:pPr>
            <a:endParaRPr lang="en-US"/>
          </a:p>
        </p:txBody>
      </p:sp>
      <p:sp>
        <p:nvSpPr>
          <p:cNvPr id="1030" name="Rectangle 6">
            <a:extLst>
              <a:ext uri="{FF2B5EF4-FFF2-40B4-BE49-F238E27FC236}">
                <a16:creationId xmlns:a16="http://schemas.microsoft.com/office/drawing/2014/main" id="{C956322D-D510-CA48-BD00-259681BABBB1}"/>
              </a:ext>
            </a:extLst>
          </p:cNvPr>
          <p:cNvSpPr>
            <a:spLocks noGrp="1" noChangeArrowheads="1"/>
          </p:cNvSpPr>
          <p:nvPr>
            <p:ph type="sldNum" sz="quarter" idx="4"/>
          </p:nvPr>
        </p:nvSpPr>
        <p:spPr bwMode="auto">
          <a:xfrm>
            <a:off x="6553200" y="4686300"/>
            <a:ext cx="1905000" cy="342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fld id="{6F2B4533-DD91-C046-9040-DE6E2473A3D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8846-7867-E040-9005-DC142B9A214E}"/>
            </a:ext>
          </a:extLst>
        </p:cNvPr>
        <p:cNvGrpSpPr/>
        <p:nvPr/>
      </p:nvGrpSpPr>
      <p:grpSpPr>
        <a:xfrm>
          <a:off x="0" y="0"/>
          <a:ext cx="0" cy="0"/>
          <a:chOff x="0" y="0"/>
          <a:chExt cx="0" cy="0"/>
        </a:xfrm>
      </p:grpSpPr>
      <p:pic>
        <p:nvPicPr>
          <p:cNvPr id="3" name="Picture 13">
            <a:extLst>
              <a:ext uri="{FF2B5EF4-FFF2-40B4-BE49-F238E27FC236}">
                <a16:creationId xmlns:a16="http://schemas.microsoft.com/office/drawing/2014/main" id="{AEB03970-6CAD-0AED-8800-B876FB0275EE}"/>
              </a:ext>
            </a:extLst>
          </p:cNvPr>
          <p:cNvPicPr>
            <a:picLocks noChangeAspect="1" noChangeArrowheads="1"/>
          </p:cNvPicPr>
          <p:nvPr/>
        </p:nvPicPr>
        <p:blipFill>
          <a:blip r:embed="rId3"/>
          <a:srcRect/>
          <a:stretch/>
        </p:blipFill>
        <p:spPr bwMode="auto">
          <a:xfrm>
            <a:off x="-150987" y="-84931"/>
            <a:ext cx="9445973" cy="531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833ACA4-D25D-5DE1-D876-B102AA521721}"/>
              </a:ext>
            </a:extLst>
          </p:cNvPr>
          <p:cNvSpPr txBox="1"/>
          <p:nvPr/>
        </p:nvSpPr>
        <p:spPr>
          <a:xfrm>
            <a:off x="228600" y="2038350"/>
            <a:ext cx="5067299" cy="1132618"/>
          </a:xfrm>
          <a:prstGeom prst="rect">
            <a:avLst/>
          </a:prstGeom>
          <a:noFill/>
        </p:spPr>
        <p:txBody>
          <a:bodyPr wrap="square" rtlCol="0">
            <a:spAutoFit/>
          </a:bodyPr>
          <a:lstStyle/>
          <a:p>
            <a:pPr algn="ctr">
              <a:lnSpc>
                <a:spcPts val="8000"/>
              </a:lnSpc>
              <a:spcAft>
                <a:spcPts val="300"/>
              </a:spcAft>
              <a:defRPr/>
            </a:pPr>
            <a:r>
              <a:rPr lang="en-US" sz="8000" b="1" dirty="0">
                <a:ln w="28575" cap="rnd" cmpd="sng">
                  <a:noFill/>
                </a:ln>
                <a:solidFill>
                  <a:srgbClr val="FFFFFF"/>
                </a:solidFill>
                <a:latin typeface="Antique Olive Std Nord" panose="020B0B07040504040204"/>
                <a:cs typeface="Arial Black" panose="020B0604020202020204" pitchFamily="34" charset="0"/>
              </a:rPr>
              <a:t>Verse Time</a:t>
            </a:r>
          </a:p>
        </p:txBody>
      </p:sp>
      <p:sp>
        <p:nvSpPr>
          <p:cNvPr id="4" name="TextBox 3">
            <a:extLst>
              <a:ext uri="{FF2B5EF4-FFF2-40B4-BE49-F238E27FC236}">
                <a16:creationId xmlns:a16="http://schemas.microsoft.com/office/drawing/2014/main" id="{6B08A9A1-0D7D-104C-D406-2CEE0CE6FD38}"/>
              </a:ext>
            </a:extLst>
          </p:cNvPr>
          <p:cNvSpPr txBox="1"/>
          <p:nvPr/>
        </p:nvSpPr>
        <p:spPr>
          <a:xfrm>
            <a:off x="2514599" y="4778573"/>
            <a:ext cx="4114800" cy="307777"/>
          </a:xfrm>
          <a:prstGeom prst="rect">
            <a:avLst/>
          </a:prstGeom>
          <a:noFill/>
        </p:spPr>
        <p:txBody>
          <a:bodyPr wrap="square" rtlCol="0">
            <a:spAutoFit/>
          </a:bodyPr>
          <a:lstStyle/>
          <a:p>
            <a:pPr algn="ctr"/>
            <a:r>
              <a:rPr lang="en-US" sz="700" dirty="0">
                <a:solidFill>
                  <a:schemeClr val="bg1"/>
                </a:solidFill>
                <a:cs typeface="+mn-cs"/>
              </a:rPr>
              <a:t>Copyright © 2025 Child Evangelism Fellowship Inc. All rights reserved. V. 1.0</a:t>
            </a:r>
          </a:p>
          <a:p>
            <a:pPr algn="ctr"/>
            <a:endParaRPr lang="en-US" sz="700" dirty="0">
              <a:solidFill>
                <a:schemeClr val="bg1"/>
              </a:solidFill>
            </a:endParaRPr>
          </a:p>
        </p:txBody>
      </p:sp>
    </p:spTree>
    <p:extLst>
      <p:ext uri="{BB962C8B-B14F-4D97-AF65-F5344CB8AC3E}">
        <p14:creationId xmlns:p14="http://schemas.microsoft.com/office/powerpoint/2010/main" val="175783683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8846-7867-E040-9005-DC142B9A214E}"/>
            </a:ext>
          </a:extLst>
        </p:cNvPr>
        <p:cNvGrpSpPr/>
        <p:nvPr/>
      </p:nvGrpSpPr>
      <p:grpSpPr>
        <a:xfrm>
          <a:off x="0" y="0"/>
          <a:ext cx="0" cy="0"/>
          <a:chOff x="0" y="0"/>
          <a:chExt cx="0" cy="0"/>
        </a:xfrm>
      </p:grpSpPr>
      <p:pic>
        <p:nvPicPr>
          <p:cNvPr id="2" name="Picture 13">
            <a:extLst>
              <a:ext uri="{FF2B5EF4-FFF2-40B4-BE49-F238E27FC236}">
                <a16:creationId xmlns:a16="http://schemas.microsoft.com/office/drawing/2014/main" id="{E1EF193E-8357-62BF-E0EC-32B34E1DF5C6}"/>
              </a:ext>
            </a:extLst>
          </p:cNvPr>
          <p:cNvPicPr>
            <a:picLocks noChangeAspect="1" noChangeArrowheads="1"/>
          </p:cNvPicPr>
          <p:nvPr/>
        </p:nvPicPr>
        <p:blipFill>
          <a:blip r:embed="rId3">
            <a:alphaModFix amt="10000"/>
          </a:blip>
          <a:srcRect/>
          <a:stretch/>
        </p:blipFill>
        <p:spPr bwMode="auto">
          <a:xfrm>
            <a:off x="-1" y="-475060"/>
            <a:ext cx="9145787" cy="609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christmas tree with presents&#10;&#10;Description automatically generated">
            <a:extLst>
              <a:ext uri="{FF2B5EF4-FFF2-40B4-BE49-F238E27FC236}">
                <a16:creationId xmlns:a16="http://schemas.microsoft.com/office/drawing/2014/main" id="{8BB47D4D-EEE4-7EA9-EDF6-24A88C2A25B4}"/>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7162800" y="4400550"/>
            <a:ext cx="281574" cy="453916"/>
          </a:xfrm>
          <a:prstGeom prst="rect">
            <a:avLst/>
          </a:prstGeom>
        </p:spPr>
      </p:pic>
      <p:sp>
        <p:nvSpPr>
          <p:cNvPr id="3" name="TextBox 2">
            <a:extLst>
              <a:ext uri="{FF2B5EF4-FFF2-40B4-BE49-F238E27FC236}">
                <a16:creationId xmlns:a16="http://schemas.microsoft.com/office/drawing/2014/main" id="{84A0B0F9-7C3B-4312-8162-2A08A5F40440}"/>
              </a:ext>
            </a:extLst>
          </p:cNvPr>
          <p:cNvSpPr txBox="1"/>
          <p:nvPr/>
        </p:nvSpPr>
        <p:spPr>
          <a:xfrm>
            <a:off x="2537428" y="58255"/>
            <a:ext cx="6454172" cy="4267835"/>
          </a:xfrm>
          <a:prstGeom prst="rect">
            <a:avLst/>
          </a:prstGeom>
          <a:noFill/>
        </p:spPr>
        <p:txBody>
          <a:bodyPr wrap="square" rtlCol="0">
            <a:spAutoFit/>
          </a:bodyPr>
          <a:lstStyle/>
          <a:p>
            <a:pPr algn="ctr">
              <a:lnSpc>
                <a:spcPct val="114000"/>
              </a:lnSpc>
              <a:spcAft>
                <a:spcPts val="225"/>
              </a:spcAft>
              <a:defRPr/>
            </a:pPr>
            <a:r>
              <a:rPr lang="en-US" sz="4000" b="1" dirty="0">
                <a:ln w="31750" cap="rnd" cmpd="sng">
                  <a:noFill/>
                </a:ln>
                <a:solidFill>
                  <a:srgbClr val="EFAE12"/>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“But God </a:t>
            </a:r>
            <a:r>
              <a:rPr lang="en-US" sz="4000" b="1" dirty="0" err="1">
                <a:ln w="31750" cap="rnd" cmpd="sng">
                  <a:noFill/>
                </a:ln>
                <a:solidFill>
                  <a:srgbClr val="EFAE12"/>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commendeth</a:t>
            </a:r>
            <a:r>
              <a:rPr lang="en-US" sz="4000" b="1" dirty="0">
                <a:ln w="31750" cap="rnd" cmpd="sng">
                  <a:noFill/>
                </a:ln>
                <a:solidFill>
                  <a:srgbClr val="EFAE12"/>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 his love toward us, </a:t>
            </a:r>
            <a:br>
              <a:rPr lang="en-US" sz="4000" b="1" dirty="0">
                <a:ln w="31750" cap="rnd" cmpd="sng">
                  <a:noFill/>
                </a:ln>
                <a:solidFill>
                  <a:srgbClr val="EFAE12"/>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br>
            <a: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in that,</a:t>
            </a:r>
            <a:r>
              <a:rPr lang="en-US" sz="4000" b="1" dirty="0">
                <a:ln w="31750" cap="rnd" cmpd="sng">
                  <a:noFill/>
                </a:ln>
                <a:solidFill>
                  <a:srgbClr val="EFAE12"/>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 </a:t>
            </a:r>
            <a: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while we </a:t>
            </a:r>
            <a:b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br>
            <a: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were yet sinners, </a:t>
            </a:r>
          </a:p>
          <a:p>
            <a:pPr algn="ctr">
              <a:lnSpc>
                <a:spcPct val="114000"/>
              </a:lnSpc>
              <a:spcAft>
                <a:spcPts val="225"/>
              </a:spcAft>
              <a:defRPr/>
            </a:pPr>
            <a:r>
              <a:rPr lang="en-US" sz="4000" b="1" dirty="0">
                <a:ln w="31750" cap="rnd" cmpd="sng">
                  <a:noFill/>
                </a:ln>
                <a:solidFill>
                  <a:srgbClr val="C00000"/>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Christ died for us.”</a:t>
            </a:r>
          </a:p>
          <a:p>
            <a:pPr algn="ctr">
              <a:spcBef>
                <a:spcPts val="0"/>
              </a:spcBef>
              <a:spcAft>
                <a:spcPts val="225"/>
              </a:spcAft>
              <a:defRPr/>
            </a:pPr>
            <a:r>
              <a:rPr lang="en-US" sz="4000" b="1" dirty="0">
                <a:ln w="31750" cap="rnd" cmpd="sng">
                  <a:noFill/>
                </a:ln>
                <a:solidFill>
                  <a:srgbClr val="C00000"/>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Romans 5:8</a:t>
            </a:r>
          </a:p>
        </p:txBody>
      </p:sp>
      <p:pic>
        <p:nvPicPr>
          <p:cNvPr id="10" name="Picture 9" descr="A christmas tree with presents&#10;&#10;Description automatically generated">
            <a:extLst>
              <a:ext uri="{FF2B5EF4-FFF2-40B4-BE49-F238E27FC236}">
                <a16:creationId xmlns:a16="http://schemas.microsoft.com/office/drawing/2014/main" id="{7206DB57-EEB0-A981-CBA3-DFF3E346AAE0}"/>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609600" y="1399190"/>
            <a:ext cx="2206794" cy="3557504"/>
          </a:xfrm>
          <a:prstGeom prst="rect">
            <a:avLst/>
          </a:prstGeom>
        </p:spPr>
      </p:pic>
      <p:pic>
        <p:nvPicPr>
          <p:cNvPr id="6" name="Picture 5" descr="A christmas tree with presents&#10;&#10;Description automatically generated">
            <a:extLst>
              <a:ext uri="{FF2B5EF4-FFF2-40B4-BE49-F238E27FC236}">
                <a16:creationId xmlns:a16="http://schemas.microsoft.com/office/drawing/2014/main" id="{D91A853E-0F58-1A20-46F6-87DED032D3C6}"/>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1095884" y="2800350"/>
            <a:ext cx="1342516" cy="2164226"/>
          </a:xfrm>
          <a:prstGeom prst="rect">
            <a:avLst/>
          </a:prstGeom>
        </p:spPr>
      </p:pic>
      <p:pic>
        <p:nvPicPr>
          <p:cNvPr id="11" name="Picture 10" descr="A christmas tree with presents&#10;&#10;Description automatically generated">
            <a:extLst>
              <a:ext uri="{FF2B5EF4-FFF2-40B4-BE49-F238E27FC236}">
                <a16:creationId xmlns:a16="http://schemas.microsoft.com/office/drawing/2014/main" id="{9598816B-B07B-4464-98A8-F8D952DF390C}"/>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152400" y="24493"/>
            <a:ext cx="3089186" cy="4979985"/>
          </a:xfrm>
          <a:prstGeom prst="rect">
            <a:avLst/>
          </a:prstGeom>
        </p:spPr>
      </p:pic>
      <p:pic>
        <p:nvPicPr>
          <p:cNvPr id="9" name="Picture 8" descr="A christmas tree with presents&#10;&#10;Description automatically generated">
            <a:extLst>
              <a:ext uri="{FF2B5EF4-FFF2-40B4-BE49-F238E27FC236}">
                <a16:creationId xmlns:a16="http://schemas.microsoft.com/office/drawing/2014/main" id="{DC6CCAFD-D1B3-81C8-4B87-A3A3F3D1E7AB}"/>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7543800" y="4019550"/>
            <a:ext cx="557931" cy="899423"/>
          </a:xfrm>
          <a:prstGeom prst="rect">
            <a:avLst/>
          </a:prstGeom>
        </p:spPr>
      </p:pic>
      <p:pic>
        <p:nvPicPr>
          <p:cNvPr id="8" name="Picture 7" descr="A christmas tree with presents&#10;&#10;Description automatically generated">
            <a:extLst>
              <a:ext uri="{FF2B5EF4-FFF2-40B4-BE49-F238E27FC236}">
                <a16:creationId xmlns:a16="http://schemas.microsoft.com/office/drawing/2014/main" id="{413C78E3-FAF4-5B79-5194-7EB518C1C0D3}"/>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8200758" y="3562350"/>
            <a:ext cx="867042" cy="1397732"/>
          </a:xfrm>
          <a:prstGeom prst="rect">
            <a:avLst/>
          </a:prstGeom>
        </p:spPr>
      </p:pic>
      <p:sp>
        <p:nvSpPr>
          <p:cNvPr id="4" name="TextBox 3">
            <a:extLst>
              <a:ext uri="{FF2B5EF4-FFF2-40B4-BE49-F238E27FC236}">
                <a16:creationId xmlns:a16="http://schemas.microsoft.com/office/drawing/2014/main" id="{C2AB04BC-F3D0-2F20-C630-AB7038FD8089}"/>
              </a:ext>
            </a:extLst>
          </p:cNvPr>
          <p:cNvSpPr txBox="1"/>
          <p:nvPr/>
        </p:nvSpPr>
        <p:spPr>
          <a:xfrm>
            <a:off x="2514599" y="4778573"/>
            <a:ext cx="4114800" cy="307777"/>
          </a:xfrm>
          <a:prstGeom prst="rect">
            <a:avLst/>
          </a:prstGeom>
          <a:noFill/>
        </p:spPr>
        <p:txBody>
          <a:bodyPr wrap="square" rtlCol="0">
            <a:spAutoFit/>
          </a:bodyPr>
          <a:lstStyle/>
          <a:p>
            <a:pPr algn="ctr"/>
            <a:r>
              <a:rPr lang="en-US" sz="700" dirty="0">
                <a:solidFill>
                  <a:srgbClr val="287117"/>
                </a:solidFill>
                <a:cs typeface="+mn-cs"/>
              </a:rPr>
              <a:t>Copyright © 2025 Child Evangelism Fellowship Inc. All rights reserved. V. 1.0</a:t>
            </a:r>
          </a:p>
          <a:p>
            <a:pPr algn="ctr"/>
            <a:endParaRPr lang="en-US" sz="700" dirty="0">
              <a:solidFill>
                <a:srgbClr val="287117"/>
              </a:solidFill>
            </a:endParaRPr>
          </a:p>
        </p:txBody>
      </p:sp>
    </p:spTree>
    <p:extLst>
      <p:ext uri="{BB962C8B-B14F-4D97-AF65-F5344CB8AC3E}">
        <p14:creationId xmlns:p14="http://schemas.microsoft.com/office/powerpoint/2010/main" val="8018401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25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1250"/>
                            </p:stCondLst>
                            <p:childTnLst>
                              <p:par>
                                <p:cTn id="12" presetID="1"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 presetClass="exit" presetSubtype="0" fill="hold"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4" restart="whenNotActive" fill="hold" evtFilter="cancelBubble" nodeType="interactiveSeq">
                <p:stCondLst>
                  <p:cond evt="onClick" delay="0">
                    <p:tgtEl>
                      <p:spTgt spid="9"/>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 presetClass="exit" presetSubtype="0" fill="hold" nodeType="withEffect">
                                  <p:stCondLst>
                                    <p:cond delay="0"/>
                                  </p:stCondLst>
                                  <p:childTnLst>
                                    <p:set>
                                      <p:cBhvr>
                                        <p:cTn id="31" dur="1" fill="hold">
                                          <p:stCondLst>
                                            <p:cond delay="0"/>
                                          </p:stCondLst>
                                        </p:cTn>
                                        <p:tgtEl>
                                          <p:spTgt spid="11"/>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 presetClass="exit" presetSubtype="0" fill="hold" nodeType="withEffect">
                                  <p:stCondLst>
                                    <p:cond delay="0"/>
                                  </p:stCondLst>
                                  <p:childTnLst>
                                    <p:set>
                                      <p:cBhvr>
                                        <p:cTn id="41" dur="1" fill="hold">
                                          <p:stCondLst>
                                            <p:cond delay="0"/>
                                          </p:stCondLst>
                                        </p:cTn>
                                        <p:tgtEl>
                                          <p:spTgt spid="11"/>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2248</TotalTime>
  <Words>200</Words>
  <Application>Microsoft Office PowerPoint</Application>
  <PresentationFormat>On-screen Show (16:9)</PresentationFormat>
  <Paragraphs>13</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Antique Olive Std Nord</vt:lpstr>
      <vt:lpstr>Arial</vt:lpstr>
      <vt:lpstr>Arial Black</vt:lpstr>
      <vt:lpstr>Calibri</vt:lpstr>
      <vt:lpstr>Times New Roman</vt:lpstr>
      <vt:lpstr>Blank Presentation</vt:lpstr>
      <vt:lpstr>PowerPoint Presentation</vt:lpstr>
      <vt:lpstr>PowerPoint Presentation</vt:lpstr>
    </vt:vector>
  </TitlesOfParts>
  <Company>Creative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 Services</dc:creator>
  <cp:lastModifiedBy>Deb Hane</cp:lastModifiedBy>
  <cp:revision>135</cp:revision>
  <dcterms:created xsi:type="dcterms:W3CDTF">2008-02-18T21:04:47Z</dcterms:created>
  <dcterms:modified xsi:type="dcterms:W3CDTF">2025-07-30T19:40:31Z</dcterms:modified>
</cp:coreProperties>
</file>