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7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5278" autoAdjust="0"/>
  </p:normalViewPr>
  <p:slideViewPr>
    <p:cSldViewPr>
      <p:cViewPr>
        <p:scale>
          <a:sx n="57" d="100"/>
          <a:sy n="57" d="100"/>
        </p:scale>
        <p:origin x="1836" y="106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666EDF-58B9-4828-B633-82AAB04F989C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98B7C-54EB-46CF-8997-1ED6560D4D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782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Copyright © 2015 Child Evangelism Fellowship Inc. All rights reserved. V. 1.0.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98B7C-54EB-46CF-8997-1ED6560D4D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67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98B7C-54EB-46CF-8997-1ED6560D4D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8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98B7C-54EB-46CF-8997-1ED6560D4D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472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96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899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6D1F40C-158B-5438-3090-51D388AA2C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7682" y="-116821"/>
            <a:ext cx="12607363" cy="70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046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9600" y="1870849"/>
            <a:ext cx="10972800" cy="311630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US" sz="6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It’s coming! It’s coming!</a:t>
            </a:r>
            <a:br>
              <a:rPr lang="en-US" sz="6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</a:br>
            <a:r>
              <a:rPr lang="en-US" sz="6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That special time of year!</a:t>
            </a:r>
          </a:p>
          <a:p>
            <a:pPr algn="ctr">
              <a:lnSpc>
                <a:spcPts val="8000"/>
              </a:lnSpc>
            </a:pPr>
            <a:r>
              <a:rPr lang="en-US" sz="6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It’s coming! It’s coming!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243F19-0744-1809-FCA2-A5B00F579652}"/>
              </a:ext>
            </a:extLst>
          </p:cNvPr>
          <p:cNvSpPr txBox="1"/>
          <p:nvPr/>
        </p:nvSpPr>
        <p:spPr>
          <a:xfrm>
            <a:off x="228599" y="6531098"/>
            <a:ext cx="434340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" b="1" dirty="0">
                <a:solidFill>
                  <a:srgbClr val="FFFFFF"/>
                </a:solidFill>
                <a:effectLst>
                  <a:glow rad="127000">
                    <a:srgbClr val="000000">
                      <a:satMod val="175000"/>
                    </a:srgbClr>
                  </a:glow>
                </a:effectLst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Copyright © 2015 Child Evangelism Fellowship Inc. All rights reserved. V. 1.0</a:t>
            </a:r>
          </a:p>
        </p:txBody>
      </p:sp>
    </p:spTree>
    <p:extLst>
      <p:ext uri="{BB962C8B-B14F-4D97-AF65-F5344CB8AC3E}">
        <p14:creationId xmlns:p14="http://schemas.microsoft.com/office/powerpoint/2010/main" val="918096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9BA1CD-F7CC-7085-8400-8E1F769211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09600" y="767696"/>
            <a:ext cx="4512301" cy="532260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09600" y="298175"/>
            <a:ext cx="10972800" cy="6261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ts val="8000"/>
              </a:lnSpc>
            </a:pPr>
            <a:r>
              <a:rPr lang="en-US" sz="8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I know it’s</a:t>
            </a:r>
            <a:br>
              <a:rPr lang="en-US" sz="8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</a:br>
            <a:r>
              <a:rPr lang="en-US" sz="8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almost here!</a:t>
            </a:r>
            <a:br>
              <a:rPr lang="en-US" sz="8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</a:br>
            <a:r>
              <a:rPr lang="en-US" sz="8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Yes, Christmas</a:t>
            </a:r>
            <a:br>
              <a:rPr lang="en-US" sz="8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</a:br>
            <a:r>
              <a:rPr lang="en-US" sz="8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Day is coming</a:t>
            </a:r>
            <a:br>
              <a:rPr lang="en-US" sz="8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</a:br>
            <a:r>
              <a:rPr lang="en-US" sz="8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soon with gifts</a:t>
            </a:r>
            <a:br>
              <a:rPr lang="en-US" sz="8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</a:br>
            <a:r>
              <a:rPr lang="en-US" sz="8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and lots of fun!</a:t>
            </a:r>
          </a:p>
        </p:txBody>
      </p:sp>
    </p:spTree>
    <p:extLst>
      <p:ext uri="{BB962C8B-B14F-4D97-AF65-F5344CB8AC3E}">
        <p14:creationId xmlns:p14="http://schemas.microsoft.com/office/powerpoint/2010/main" val="732718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36233C7-C32A-A75B-0F28-4B36880EF1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6600" y="2590800"/>
            <a:ext cx="5779172" cy="458122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09600" y="428179"/>
            <a:ext cx="10972800" cy="5171609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10000"/>
              </a:lnSpc>
            </a:pPr>
            <a:r>
              <a:rPr lang="en-US" sz="8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But I know that it all began with the birthday of</a:t>
            </a:r>
            <a:br>
              <a:rPr lang="en-US" sz="8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</a:br>
            <a:r>
              <a:rPr lang="en-US" sz="8000" b="1" dirty="0">
                <a:ln w="2540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God’s Son!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3B45BA-2BE5-DF52-C2BC-ACC19DD9544F}"/>
              </a:ext>
            </a:extLst>
          </p:cNvPr>
          <p:cNvSpPr txBox="1"/>
          <p:nvPr/>
        </p:nvSpPr>
        <p:spPr>
          <a:xfrm>
            <a:off x="609600" y="5415122"/>
            <a:ext cx="6273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ln w="12700" cmpd="sng">
                  <a:solidFill>
                    <a:prstClr val="black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(Repeat, singing faster each time.)</a:t>
            </a:r>
            <a:endParaRPr lang="en-US" sz="800" dirty="0">
              <a:ln w="12700">
                <a:solidFill>
                  <a:prstClr val="black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23501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101</Words>
  <Application>Microsoft Office PowerPoint</Application>
  <PresentationFormat>Widescreen</PresentationFormat>
  <Paragraphs>10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 Black</vt:lpstr>
      <vt:lpstr>Calibri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Jenna Weis</dc:creator>
  <cp:lastModifiedBy>Thomas Bates</cp:lastModifiedBy>
  <cp:revision>25</cp:revision>
  <dcterms:created xsi:type="dcterms:W3CDTF">2018-04-25T16:11:50Z</dcterms:created>
  <dcterms:modified xsi:type="dcterms:W3CDTF">2025-07-24T20:27:17Z</dcterms:modified>
</cp:coreProperties>
</file>