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4"/>
  </p:notesMasterIdLst>
  <p:sldIdLst>
    <p:sldId id="386" r:id="rId2"/>
    <p:sldId id="387" r:id="rId3"/>
  </p:sldIdLst>
  <p:sldSz cx="9144000" cy="5143500" type="screen16x9"/>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80000"/>
    <a:srgbClr val="90D89E"/>
    <a:srgbClr val="EFAE12"/>
    <a:srgbClr val="FF6243"/>
    <a:srgbClr val="28711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69" autoAdjust="0"/>
    <p:restoredTop sz="70196" autoAdjust="0"/>
  </p:normalViewPr>
  <p:slideViewPr>
    <p:cSldViewPr>
      <p:cViewPr varScale="1">
        <p:scale>
          <a:sx n="58" d="100"/>
          <a:sy n="58" d="100"/>
        </p:scale>
        <p:origin x="300" y="72"/>
      </p:cViewPr>
      <p:guideLst>
        <p:guide orient="horz" pos="162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E05980B4-6ADA-5243-BC8B-29E2A6E7601A}"/>
              </a:ext>
            </a:extLst>
          </p:cNvPr>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200">
                <a:latin typeface="Arial" charset="0"/>
                <a:ea typeface="ＭＳ Ｐゴシック" charset="0"/>
                <a:cs typeface="ＭＳ Ｐゴシック" charset="0"/>
              </a:defRPr>
            </a:lvl1pPr>
          </a:lstStyle>
          <a:p>
            <a:pPr>
              <a:defRPr/>
            </a:pPr>
            <a:endParaRPr lang="en-US"/>
          </a:p>
        </p:txBody>
      </p:sp>
      <p:sp>
        <p:nvSpPr>
          <p:cNvPr id="37891" name="Rectangle 3">
            <a:extLst>
              <a:ext uri="{FF2B5EF4-FFF2-40B4-BE49-F238E27FC236}">
                <a16:creationId xmlns:a16="http://schemas.microsoft.com/office/drawing/2014/main" id="{629066D4-B9E8-6449-8763-F80BF354B858}"/>
              </a:ext>
            </a:extLst>
          </p:cNvPr>
          <p:cNvSpPr>
            <a:spLocks noGrp="1" noChangeArrowheads="1"/>
          </p:cNvSpPr>
          <p:nvPr>
            <p:ph type="dt" idx="1"/>
          </p:nvPr>
        </p:nvSpPr>
        <p:spPr bwMode="auto">
          <a:xfrm>
            <a:off x="3886200" y="0"/>
            <a:ext cx="297180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200">
                <a:latin typeface="Arial" charset="0"/>
                <a:ea typeface="ＭＳ Ｐゴシック" charset="0"/>
                <a:cs typeface="ＭＳ Ｐゴシック" charset="0"/>
              </a:defRPr>
            </a:lvl1pPr>
          </a:lstStyle>
          <a:p>
            <a:pPr>
              <a:defRPr/>
            </a:pPr>
            <a:endParaRPr lang="en-US"/>
          </a:p>
        </p:txBody>
      </p:sp>
      <p:sp>
        <p:nvSpPr>
          <p:cNvPr id="37892" name="Rectangle 4">
            <a:extLst>
              <a:ext uri="{FF2B5EF4-FFF2-40B4-BE49-F238E27FC236}">
                <a16:creationId xmlns:a16="http://schemas.microsoft.com/office/drawing/2014/main" id="{57EF028C-D80E-8B41-BC44-32434FC9288D}"/>
              </a:ext>
            </a:extLst>
          </p:cNvPr>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sp>
      <p:sp>
        <p:nvSpPr>
          <p:cNvPr id="37893" name="Rectangle 5">
            <a:extLst>
              <a:ext uri="{FF2B5EF4-FFF2-40B4-BE49-F238E27FC236}">
                <a16:creationId xmlns:a16="http://schemas.microsoft.com/office/drawing/2014/main" id="{E0F7DD7A-A550-C340-9618-B1E0BC016705}"/>
              </a:ext>
            </a:extLst>
          </p:cNvPr>
          <p:cNvSpPr>
            <a:spLocks noGrp="1" noChangeArrowheads="1"/>
          </p:cNvSpPr>
          <p:nvPr>
            <p:ph type="body" sz="quarter" idx="3"/>
          </p:nvPr>
        </p:nvSpPr>
        <p:spPr bwMode="auto">
          <a:xfrm>
            <a:off x="914400" y="4343400"/>
            <a:ext cx="5029200" cy="411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7894" name="Rectangle 6">
            <a:extLst>
              <a:ext uri="{FF2B5EF4-FFF2-40B4-BE49-F238E27FC236}">
                <a16:creationId xmlns:a16="http://schemas.microsoft.com/office/drawing/2014/main" id="{F64B6334-1E17-684F-959D-4BEC767950D1}"/>
              </a:ext>
            </a:extLst>
          </p:cNvPr>
          <p:cNvSpPr>
            <a:spLocks noGrp="1" noChangeArrowheads="1"/>
          </p:cNvSpPr>
          <p:nvPr>
            <p:ph type="ftr" sz="quarter" idx="4"/>
          </p:nvPr>
        </p:nvSpPr>
        <p:spPr bwMode="auto">
          <a:xfrm>
            <a:off x="0" y="8686800"/>
            <a:ext cx="297180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defRPr sz="1200">
                <a:latin typeface="Arial" charset="0"/>
                <a:ea typeface="ＭＳ Ｐゴシック" charset="0"/>
                <a:cs typeface="ＭＳ Ｐゴシック" charset="0"/>
              </a:defRPr>
            </a:lvl1pPr>
          </a:lstStyle>
          <a:p>
            <a:pPr>
              <a:defRPr/>
            </a:pPr>
            <a:endParaRPr lang="en-US"/>
          </a:p>
        </p:txBody>
      </p:sp>
      <p:sp>
        <p:nvSpPr>
          <p:cNvPr id="37895" name="Rectangle 7">
            <a:extLst>
              <a:ext uri="{FF2B5EF4-FFF2-40B4-BE49-F238E27FC236}">
                <a16:creationId xmlns:a16="http://schemas.microsoft.com/office/drawing/2014/main" id="{5E918824-AEA4-0948-B047-B33B13E71340}"/>
              </a:ext>
            </a:extLst>
          </p:cNvPr>
          <p:cNvSpPr>
            <a:spLocks noGrp="1" noChangeArrowheads="1"/>
          </p:cNvSpPr>
          <p:nvPr>
            <p:ph type="sldNum" sz="quarter" idx="5"/>
          </p:nvPr>
        </p:nvSpPr>
        <p:spPr bwMode="auto">
          <a:xfrm>
            <a:off x="3886200" y="8686800"/>
            <a:ext cx="297180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lgn="r">
              <a:defRPr sz="1200"/>
            </a:lvl1pPr>
          </a:lstStyle>
          <a:p>
            <a:fld id="{3695503C-1DCC-E745-8E31-178D406E1009}"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B0AD4A-2CE5-7D2E-2B36-07BA9A328D03}"/>
            </a:ext>
          </a:extLst>
        </p:cNvPr>
        <p:cNvGrpSpPr/>
        <p:nvPr/>
      </p:nvGrpSpPr>
      <p:grpSpPr>
        <a:xfrm>
          <a:off x="0" y="0"/>
          <a:ext cx="0" cy="0"/>
          <a:chOff x="0" y="0"/>
          <a:chExt cx="0" cy="0"/>
        </a:xfrm>
      </p:grpSpPr>
      <p:sp>
        <p:nvSpPr>
          <p:cNvPr id="15361" name="Rectangle 7">
            <a:extLst>
              <a:ext uri="{FF2B5EF4-FFF2-40B4-BE49-F238E27FC236}">
                <a16:creationId xmlns:a16="http://schemas.microsoft.com/office/drawing/2014/main" id="{B6C84AC1-5C0A-881E-35FE-5BAA81CE819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6818D1DA-CA89-8B44-8FD8-A4FB913B92A5}"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29026" name="Rectangle 2">
            <a:extLst>
              <a:ext uri="{FF2B5EF4-FFF2-40B4-BE49-F238E27FC236}">
                <a16:creationId xmlns:a16="http://schemas.microsoft.com/office/drawing/2014/main" id="{74B10951-FB55-D943-D3AD-0225B03FFB2F}"/>
              </a:ext>
            </a:extLst>
          </p:cNvPr>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15363" name="Rectangle 3">
            <a:extLst>
              <a:ext uri="{FF2B5EF4-FFF2-40B4-BE49-F238E27FC236}">
                <a16:creationId xmlns:a16="http://schemas.microsoft.com/office/drawing/2014/main" id="{78CA15F7-1FC6-26DA-8780-17EB8BABB3F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0" marR="0" lvl="0" indent="0" algn="l" defTabSz="914400" rtl="0" eaLnBrk="0" fontAlgn="base" latinLnBrk="0" hangingPunct="0">
              <a:lnSpc>
                <a:spcPct val="107000"/>
              </a:lnSpc>
              <a:spcBef>
                <a:spcPts val="0"/>
              </a:spcBef>
              <a:spcAft>
                <a:spcPts val="800"/>
              </a:spcAft>
              <a:buClrTx/>
              <a:buSzTx/>
              <a:buFontTx/>
              <a:buNone/>
              <a:tabLst/>
              <a:defRPr/>
            </a:pP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“Dream Match” Review Game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Divide the children into teams and ask questions, alternating between teams. When a child answers a question correctly, award his team 100 points. The child then chooses two cards to try and match the trees’ dreams to what they became. Matches are: bed with manger, ship with fishing boat, and tree with cross. Each match is worth 100 bonus points. Child can keep choosing cards as long as matches are made. Whichever team has the most points at the end wins.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57056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B0AD4A-2CE5-7D2E-2B36-07BA9A328D03}"/>
            </a:ext>
          </a:extLst>
        </p:cNvPr>
        <p:cNvGrpSpPr/>
        <p:nvPr/>
      </p:nvGrpSpPr>
      <p:grpSpPr>
        <a:xfrm>
          <a:off x="0" y="0"/>
          <a:ext cx="0" cy="0"/>
          <a:chOff x="0" y="0"/>
          <a:chExt cx="0" cy="0"/>
        </a:xfrm>
      </p:grpSpPr>
      <p:sp>
        <p:nvSpPr>
          <p:cNvPr id="15361" name="Rectangle 7">
            <a:extLst>
              <a:ext uri="{FF2B5EF4-FFF2-40B4-BE49-F238E27FC236}">
                <a16:creationId xmlns:a16="http://schemas.microsoft.com/office/drawing/2014/main" id="{B6C84AC1-5C0A-881E-35FE-5BAA81CE819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6818D1DA-CA89-8B44-8FD8-A4FB913B92A5}"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29026" name="Rectangle 2">
            <a:extLst>
              <a:ext uri="{FF2B5EF4-FFF2-40B4-BE49-F238E27FC236}">
                <a16:creationId xmlns:a16="http://schemas.microsoft.com/office/drawing/2014/main" id="{74B10951-FB55-D943-D3AD-0225B03FFB2F}"/>
              </a:ext>
            </a:extLst>
          </p:cNvPr>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15363" name="Rectangle 3">
            <a:extLst>
              <a:ext uri="{FF2B5EF4-FFF2-40B4-BE49-F238E27FC236}">
                <a16:creationId xmlns:a16="http://schemas.microsoft.com/office/drawing/2014/main" id="{78CA15F7-1FC6-26DA-8780-17EB8BABB3F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r>
              <a:rPr lang="en-US" sz="1800" i="0" dirty="0">
                <a:effectLst/>
                <a:latin typeface="Times New Roman" panose="02020603050405020304" pitchFamily="18" charset="0"/>
                <a:ea typeface="Calibri" panose="020F0502020204030204" pitchFamily="34" charset="0"/>
              </a:rPr>
              <a:t>Click on the two cards the child chooses. If they match, click on the X to remove the matching cards and give 100 points to the child’s team. He may choose again until he chooses cards that do not match. If the cards picked do not match, click the circular arrows to flip the cards back. Ask the other team a question and have them flip cards until they do not find a match. Repeat as time allows. </a:t>
            </a:r>
          </a:p>
          <a:p>
            <a:r>
              <a:rPr lang="en-US" sz="1800" dirty="0">
                <a:effectLst/>
                <a:latin typeface="Times New Roman" panose="02020603050405020304" pitchFamily="18" charset="0"/>
                <a:ea typeface="Calibri" panose="020F0502020204030204" pitchFamily="34" charset="0"/>
                <a:cs typeface="Times New Roman" panose="02020603050405020304" pitchFamily="18" charset="0"/>
              </a:rPr>
              <a:t>Matches are: bed with manger, ship with fishing boat, and tree with cross. </a:t>
            </a:r>
            <a:endParaRPr lang="en-US" sz="1800" i="0" dirty="0">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10324810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E575E185-66DB-6249-82DC-9F084402D38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05E26133-5428-3B4D-8972-9F23F8CF0B3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A46226EE-C5A4-704C-AFF9-410A47C031BB}"/>
              </a:ext>
            </a:extLst>
          </p:cNvPr>
          <p:cNvSpPr>
            <a:spLocks noGrp="1" noChangeArrowheads="1"/>
          </p:cNvSpPr>
          <p:nvPr>
            <p:ph type="sldNum" sz="quarter" idx="12"/>
          </p:nvPr>
        </p:nvSpPr>
        <p:spPr>
          <a:ln/>
        </p:spPr>
        <p:txBody>
          <a:bodyPr/>
          <a:lstStyle>
            <a:lvl1pPr>
              <a:defRPr/>
            </a:lvl1pPr>
          </a:lstStyle>
          <a:p>
            <a:fld id="{60CD0111-C3D4-7542-8A3C-98DE0550E3E1}" type="slidenum">
              <a:rPr lang="en-US" altLang="en-US"/>
              <a:pPr/>
              <a:t>‹#›</a:t>
            </a:fld>
            <a:endParaRPr lang="en-US" altLang="en-US"/>
          </a:p>
        </p:txBody>
      </p:sp>
    </p:spTree>
    <p:extLst>
      <p:ext uri="{BB962C8B-B14F-4D97-AF65-F5344CB8AC3E}">
        <p14:creationId xmlns:p14="http://schemas.microsoft.com/office/powerpoint/2010/main" val="40627022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275E540-2E88-0C43-AE2C-A0B17539D86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57C8E247-DEB1-A24C-A4C1-355165F513E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84ADE59E-22B3-F641-A59C-422C05093628}"/>
              </a:ext>
            </a:extLst>
          </p:cNvPr>
          <p:cNvSpPr>
            <a:spLocks noGrp="1" noChangeArrowheads="1"/>
          </p:cNvSpPr>
          <p:nvPr>
            <p:ph type="sldNum" sz="quarter" idx="12"/>
          </p:nvPr>
        </p:nvSpPr>
        <p:spPr>
          <a:ln/>
        </p:spPr>
        <p:txBody>
          <a:bodyPr/>
          <a:lstStyle>
            <a:lvl1pPr>
              <a:defRPr/>
            </a:lvl1pPr>
          </a:lstStyle>
          <a:p>
            <a:fld id="{A4DBD790-1663-2947-A934-64A5D3573262}" type="slidenum">
              <a:rPr lang="en-US" altLang="en-US"/>
              <a:pPr/>
              <a:t>‹#›</a:t>
            </a:fld>
            <a:endParaRPr lang="en-US" altLang="en-US"/>
          </a:p>
        </p:txBody>
      </p:sp>
    </p:spTree>
    <p:extLst>
      <p:ext uri="{BB962C8B-B14F-4D97-AF65-F5344CB8AC3E}">
        <p14:creationId xmlns:p14="http://schemas.microsoft.com/office/powerpoint/2010/main" val="594114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457200"/>
            <a:ext cx="1943100" cy="41148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457200"/>
            <a:ext cx="5676900" cy="4114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54454B4-5A55-2642-99B6-29F6D6E42E9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660636A8-A294-6140-99DE-F19F2E3854B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9AF929EB-2A92-D04F-BCC5-ADA3040DDE24}"/>
              </a:ext>
            </a:extLst>
          </p:cNvPr>
          <p:cNvSpPr>
            <a:spLocks noGrp="1" noChangeArrowheads="1"/>
          </p:cNvSpPr>
          <p:nvPr>
            <p:ph type="sldNum" sz="quarter" idx="12"/>
          </p:nvPr>
        </p:nvSpPr>
        <p:spPr>
          <a:ln/>
        </p:spPr>
        <p:txBody>
          <a:bodyPr/>
          <a:lstStyle>
            <a:lvl1pPr>
              <a:defRPr/>
            </a:lvl1pPr>
          </a:lstStyle>
          <a:p>
            <a:fld id="{ECDFEDF8-8AF3-5543-83AB-66DE6BF1EF92}" type="slidenum">
              <a:rPr lang="en-US" altLang="en-US"/>
              <a:pPr/>
              <a:t>‹#›</a:t>
            </a:fld>
            <a:endParaRPr lang="en-US" altLang="en-US"/>
          </a:p>
        </p:txBody>
      </p:sp>
    </p:spTree>
    <p:extLst>
      <p:ext uri="{BB962C8B-B14F-4D97-AF65-F5344CB8AC3E}">
        <p14:creationId xmlns:p14="http://schemas.microsoft.com/office/powerpoint/2010/main" val="33708249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F9AA1973-B15D-EE4A-B7FA-DC2153151A2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98BA0FDD-7FE3-5E46-B440-0D0AC8234EF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90EA55E1-80C7-BE44-ACAF-2D44928BD13F}"/>
              </a:ext>
            </a:extLst>
          </p:cNvPr>
          <p:cNvSpPr>
            <a:spLocks noGrp="1" noChangeArrowheads="1"/>
          </p:cNvSpPr>
          <p:nvPr>
            <p:ph type="sldNum" sz="quarter" idx="12"/>
          </p:nvPr>
        </p:nvSpPr>
        <p:spPr>
          <a:ln/>
        </p:spPr>
        <p:txBody>
          <a:bodyPr/>
          <a:lstStyle>
            <a:lvl1pPr>
              <a:defRPr/>
            </a:lvl1pPr>
          </a:lstStyle>
          <a:p>
            <a:fld id="{E906678F-9D3F-9D4D-A46B-2D8D521D2011}" type="slidenum">
              <a:rPr lang="en-US" altLang="en-US"/>
              <a:pPr/>
              <a:t>‹#›</a:t>
            </a:fld>
            <a:endParaRPr lang="en-US" altLang="en-US"/>
          </a:p>
        </p:txBody>
      </p:sp>
    </p:spTree>
    <p:extLst>
      <p:ext uri="{BB962C8B-B14F-4D97-AF65-F5344CB8AC3E}">
        <p14:creationId xmlns:p14="http://schemas.microsoft.com/office/powerpoint/2010/main" val="1265824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112CEA27-D378-4943-B45E-187E2242C3E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E99A5690-8593-E548-9F71-62B4F3152D1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0CD3CAA5-2100-7448-AAF3-7B7660AE443D}"/>
              </a:ext>
            </a:extLst>
          </p:cNvPr>
          <p:cNvSpPr>
            <a:spLocks noGrp="1" noChangeArrowheads="1"/>
          </p:cNvSpPr>
          <p:nvPr>
            <p:ph type="sldNum" sz="quarter" idx="12"/>
          </p:nvPr>
        </p:nvSpPr>
        <p:spPr>
          <a:ln/>
        </p:spPr>
        <p:txBody>
          <a:bodyPr/>
          <a:lstStyle>
            <a:lvl1pPr>
              <a:defRPr/>
            </a:lvl1pPr>
          </a:lstStyle>
          <a:p>
            <a:fld id="{337A690C-6A00-4A4E-A6D8-153E105DEAB6}" type="slidenum">
              <a:rPr lang="en-US" altLang="en-US"/>
              <a:pPr/>
              <a:t>‹#›</a:t>
            </a:fld>
            <a:endParaRPr lang="en-US" altLang="en-US"/>
          </a:p>
        </p:txBody>
      </p:sp>
    </p:spTree>
    <p:extLst>
      <p:ext uri="{BB962C8B-B14F-4D97-AF65-F5344CB8AC3E}">
        <p14:creationId xmlns:p14="http://schemas.microsoft.com/office/powerpoint/2010/main" val="5140054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485900"/>
            <a:ext cx="3810000" cy="3086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485900"/>
            <a:ext cx="3810000" cy="3086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FF13EB22-EB2E-8F41-8783-A92503EFD2C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17809A21-3CCA-C948-B10D-30A82E9156B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3D478901-AC96-FF4B-9E9D-6D0D4A2C8468}"/>
              </a:ext>
            </a:extLst>
          </p:cNvPr>
          <p:cNvSpPr>
            <a:spLocks noGrp="1" noChangeArrowheads="1"/>
          </p:cNvSpPr>
          <p:nvPr>
            <p:ph type="sldNum" sz="quarter" idx="12"/>
          </p:nvPr>
        </p:nvSpPr>
        <p:spPr>
          <a:ln/>
        </p:spPr>
        <p:txBody>
          <a:bodyPr/>
          <a:lstStyle>
            <a:lvl1pPr>
              <a:defRPr/>
            </a:lvl1pPr>
          </a:lstStyle>
          <a:p>
            <a:fld id="{21273D2E-0B44-6B4A-87D0-72528B44F626}" type="slidenum">
              <a:rPr lang="en-US" altLang="en-US"/>
              <a:pPr/>
              <a:t>‹#›</a:t>
            </a:fld>
            <a:endParaRPr lang="en-US" altLang="en-US"/>
          </a:p>
        </p:txBody>
      </p:sp>
    </p:spTree>
    <p:extLst>
      <p:ext uri="{BB962C8B-B14F-4D97-AF65-F5344CB8AC3E}">
        <p14:creationId xmlns:p14="http://schemas.microsoft.com/office/powerpoint/2010/main" val="37758280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8E68CB14-8522-4042-8643-E26641BA6153}"/>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0228E9EF-990B-8D4A-B869-3E2784B4E2A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94D1840F-6034-1C48-B540-1337F628D66E}"/>
              </a:ext>
            </a:extLst>
          </p:cNvPr>
          <p:cNvSpPr>
            <a:spLocks noGrp="1" noChangeArrowheads="1"/>
          </p:cNvSpPr>
          <p:nvPr>
            <p:ph type="sldNum" sz="quarter" idx="12"/>
          </p:nvPr>
        </p:nvSpPr>
        <p:spPr>
          <a:ln/>
        </p:spPr>
        <p:txBody>
          <a:bodyPr/>
          <a:lstStyle>
            <a:lvl1pPr>
              <a:defRPr/>
            </a:lvl1pPr>
          </a:lstStyle>
          <a:p>
            <a:fld id="{115F8A84-762B-A94C-930E-95B201BCF0BD}" type="slidenum">
              <a:rPr lang="en-US" altLang="en-US"/>
              <a:pPr/>
              <a:t>‹#›</a:t>
            </a:fld>
            <a:endParaRPr lang="en-US" altLang="en-US"/>
          </a:p>
        </p:txBody>
      </p:sp>
    </p:spTree>
    <p:extLst>
      <p:ext uri="{BB962C8B-B14F-4D97-AF65-F5344CB8AC3E}">
        <p14:creationId xmlns:p14="http://schemas.microsoft.com/office/powerpoint/2010/main" val="41364452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F9FDC020-D6E8-7448-A49A-067D7BC50C55}"/>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18C3E49F-E076-5042-A136-2D3F10C868C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784608E7-ACEC-F84C-B46F-AE78468570A3}"/>
              </a:ext>
            </a:extLst>
          </p:cNvPr>
          <p:cNvSpPr>
            <a:spLocks noGrp="1" noChangeArrowheads="1"/>
          </p:cNvSpPr>
          <p:nvPr>
            <p:ph type="sldNum" sz="quarter" idx="12"/>
          </p:nvPr>
        </p:nvSpPr>
        <p:spPr>
          <a:ln/>
        </p:spPr>
        <p:txBody>
          <a:bodyPr/>
          <a:lstStyle>
            <a:lvl1pPr>
              <a:defRPr/>
            </a:lvl1pPr>
          </a:lstStyle>
          <a:p>
            <a:fld id="{9FC412DA-4314-D148-9271-72411C1F7D76}" type="slidenum">
              <a:rPr lang="en-US" altLang="en-US"/>
              <a:pPr/>
              <a:t>‹#›</a:t>
            </a:fld>
            <a:endParaRPr lang="en-US" altLang="en-US"/>
          </a:p>
        </p:txBody>
      </p:sp>
    </p:spTree>
    <p:extLst>
      <p:ext uri="{BB962C8B-B14F-4D97-AF65-F5344CB8AC3E}">
        <p14:creationId xmlns:p14="http://schemas.microsoft.com/office/powerpoint/2010/main" val="11534726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75073BFA-5B2B-214A-B6F5-5B5896EA939E}"/>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73A154B1-68E7-5D44-BDA6-FDE93FAE353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9A0C7EC2-7D61-C44C-B380-7DBDE594FD16}"/>
              </a:ext>
            </a:extLst>
          </p:cNvPr>
          <p:cNvSpPr>
            <a:spLocks noGrp="1" noChangeArrowheads="1"/>
          </p:cNvSpPr>
          <p:nvPr>
            <p:ph type="sldNum" sz="quarter" idx="12"/>
          </p:nvPr>
        </p:nvSpPr>
        <p:spPr>
          <a:ln/>
        </p:spPr>
        <p:txBody>
          <a:bodyPr/>
          <a:lstStyle>
            <a:lvl1pPr>
              <a:defRPr/>
            </a:lvl1pPr>
          </a:lstStyle>
          <a:p>
            <a:fld id="{CB0AADFB-8CEC-0841-866C-372B853CD7F7}" type="slidenum">
              <a:rPr lang="en-US" altLang="en-US"/>
              <a:pPr/>
              <a:t>‹#›</a:t>
            </a:fld>
            <a:endParaRPr lang="en-US" altLang="en-US"/>
          </a:p>
        </p:txBody>
      </p:sp>
    </p:spTree>
    <p:extLst>
      <p:ext uri="{BB962C8B-B14F-4D97-AF65-F5344CB8AC3E}">
        <p14:creationId xmlns:p14="http://schemas.microsoft.com/office/powerpoint/2010/main" val="31302654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F05105B4-E8FE-9444-AE07-0F99B99ACF04}"/>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EBA2F0B0-59C6-FB48-B75B-0FBCC4322CC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190EC63C-D9AD-E042-BD0F-E4CD705D33A1}"/>
              </a:ext>
            </a:extLst>
          </p:cNvPr>
          <p:cNvSpPr>
            <a:spLocks noGrp="1" noChangeArrowheads="1"/>
          </p:cNvSpPr>
          <p:nvPr>
            <p:ph type="sldNum" sz="quarter" idx="12"/>
          </p:nvPr>
        </p:nvSpPr>
        <p:spPr>
          <a:ln/>
        </p:spPr>
        <p:txBody>
          <a:bodyPr/>
          <a:lstStyle>
            <a:lvl1pPr>
              <a:defRPr/>
            </a:lvl1pPr>
          </a:lstStyle>
          <a:p>
            <a:fld id="{6986FFD3-012E-234C-833B-1169929B6A5E}" type="slidenum">
              <a:rPr lang="en-US" altLang="en-US"/>
              <a:pPr/>
              <a:t>‹#›</a:t>
            </a:fld>
            <a:endParaRPr lang="en-US" altLang="en-US"/>
          </a:p>
        </p:txBody>
      </p:sp>
    </p:spTree>
    <p:extLst>
      <p:ext uri="{BB962C8B-B14F-4D97-AF65-F5344CB8AC3E}">
        <p14:creationId xmlns:p14="http://schemas.microsoft.com/office/powerpoint/2010/main" val="31306159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BB48B7FE-76A3-E04A-9814-5DA81381F40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DBAA624E-1178-F14E-912F-35E6978E4E3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41141ACA-46C6-454D-A91D-D2EDE6466B73}"/>
              </a:ext>
            </a:extLst>
          </p:cNvPr>
          <p:cNvSpPr>
            <a:spLocks noGrp="1" noChangeArrowheads="1"/>
          </p:cNvSpPr>
          <p:nvPr>
            <p:ph type="sldNum" sz="quarter" idx="12"/>
          </p:nvPr>
        </p:nvSpPr>
        <p:spPr>
          <a:ln/>
        </p:spPr>
        <p:txBody>
          <a:bodyPr/>
          <a:lstStyle>
            <a:lvl1pPr>
              <a:defRPr/>
            </a:lvl1pPr>
          </a:lstStyle>
          <a:p>
            <a:fld id="{17020CCB-8A3E-DD49-8341-E57B64EA1588}" type="slidenum">
              <a:rPr lang="en-US" altLang="en-US"/>
              <a:pPr/>
              <a:t>‹#›</a:t>
            </a:fld>
            <a:endParaRPr lang="en-US" altLang="en-US"/>
          </a:p>
        </p:txBody>
      </p:sp>
    </p:spTree>
    <p:extLst>
      <p:ext uri="{BB962C8B-B14F-4D97-AF65-F5344CB8AC3E}">
        <p14:creationId xmlns:p14="http://schemas.microsoft.com/office/powerpoint/2010/main" val="33397664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C9612915-3C19-D649-9004-1B59F8981F96}"/>
              </a:ext>
            </a:extLst>
          </p:cNvPr>
          <p:cNvSpPr>
            <a:spLocks noGrp="1" noChangeArrowheads="1"/>
          </p:cNvSpPr>
          <p:nvPr>
            <p:ph type="title"/>
          </p:nvPr>
        </p:nvSpPr>
        <p:spPr bwMode="auto">
          <a:xfrm>
            <a:off x="685800" y="457200"/>
            <a:ext cx="7772400" cy="857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8EFE6A15-6577-4648-AB2F-21D919757F3F}"/>
              </a:ext>
            </a:extLst>
          </p:cNvPr>
          <p:cNvSpPr>
            <a:spLocks noGrp="1" noChangeArrowheads="1"/>
          </p:cNvSpPr>
          <p:nvPr>
            <p:ph type="body" idx="1"/>
          </p:nvPr>
        </p:nvSpPr>
        <p:spPr bwMode="auto">
          <a:xfrm>
            <a:off x="685800" y="1485900"/>
            <a:ext cx="7772400" cy="3086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BFF72B28-D631-8148-A1C2-FCFAF9BF7295}"/>
              </a:ext>
            </a:extLst>
          </p:cNvPr>
          <p:cNvSpPr>
            <a:spLocks noGrp="1" noChangeArrowheads="1"/>
          </p:cNvSpPr>
          <p:nvPr>
            <p:ph type="dt" sz="half" idx="2"/>
          </p:nvPr>
        </p:nvSpPr>
        <p:spPr bwMode="auto">
          <a:xfrm>
            <a:off x="685800" y="4686300"/>
            <a:ext cx="1905000" cy="3429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400">
                <a:latin typeface="Arial" charset="0"/>
                <a:ea typeface="ＭＳ Ｐゴシック" charset="0"/>
              </a:defRPr>
            </a:lvl1pPr>
          </a:lstStyle>
          <a:p>
            <a:pPr>
              <a:defRPr/>
            </a:pPr>
            <a:endParaRPr lang="en-US"/>
          </a:p>
        </p:txBody>
      </p:sp>
      <p:sp>
        <p:nvSpPr>
          <p:cNvPr id="1029" name="Rectangle 5">
            <a:extLst>
              <a:ext uri="{FF2B5EF4-FFF2-40B4-BE49-F238E27FC236}">
                <a16:creationId xmlns:a16="http://schemas.microsoft.com/office/drawing/2014/main" id="{B87A167B-DD3C-2444-AA4F-039C78E88B3E}"/>
              </a:ext>
            </a:extLst>
          </p:cNvPr>
          <p:cNvSpPr>
            <a:spLocks noGrp="1" noChangeArrowheads="1"/>
          </p:cNvSpPr>
          <p:nvPr>
            <p:ph type="ftr" sz="quarter" idx="3"/>
          </p:nvPr>
        </p:nvSpPr>
        <p:spPr bwMode="auto">
          <a:xfrm>
            <a:off x="3124200" y="4686300"/>
            <a:ext cx="2895600" cy="3429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ctr">
              <a:defRPr sz="1400">
                <a:latin typeface="Arial" charset="0"/>
                <a:ea typeface="ＭＳ Ｐゴシック" charset="0"/>
              </a:defRPr>
            </a:lvl1pPr>
          </a:lstStyle>
          <a:p>
            <a:pPr>
              <a:defRPr/>
            </a:pPr>
            <a:endParaRPr lang="en-US"/>
          </a:p>
        </p:txBody>
      </p:sp>
      <p:sp>
        <p:nvSpPr>
          <p:cNvPr id="1030" name="Rectangle 6">
            <a:extLst>
              <a:ext uri="{FF2B5EF4-FFF2-40B4-BE49-F238E27FC236}">
                <a16:creationId xmlns:a16="http://schemas.microsoft.com/office/drawing/2014/main" id="{C956322D-D510-CA48-BD00-259681BABBB1}"/>
              </a:ext>
            </a:extLst>
          </p:cNvPr>
          <p:cNvSpPr>
            <a:spLocks noGrp="1" noChangeArrowheads="1"/>
          </p:cNvSpPr>
          <p:nvPr>
            <p:ph type="sldNum" sz="quarter" idx="4"/>
          </p:nvPr>
        </p:nvSpPr>
        <p:spPr bwMode="auto">
          <a:xfrm>
            <a:off x="6553200" y="4686300"/>
            <a:ext cx="1905000" cy="3429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400"/>
            </a:lvl1pPr>
          </a:lstStyle>
          <a:p>
            <a:fld id="{6F2B4533-DD91-C046-9040-DE6E2473A3DB}"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charset="0"/>
          <a:cs typeface="ＭＳ Ｐゴシック" charset="0"/>
        </a:defRPr>
      </a:lvl6pPr>
      <a:lvl7pPr marL="914400" algn="ctr" rtl="0" fontAlgn="base">
        <a:spcBef>
          <a:spcPct val="0"/>
        </a:spcBef>
        <a:spcAft>
          <a:spcPct val="0"/>
        </a:spcAft>
        <a:defRPr sz="4400">
          <a:solidFill>
            <a:schemeClr val="tx2"/>
          </a:solidFill>
          <a:latin typeface="Arial" charset="0"/>
          <a:ea typeface="ＭＳ Ｐゴシック" charset="0"/>
          <a:cs typeface="ＭＳ Ｐゴシック" charset="0"/>
        </a:defRPr>
      </a:lvl7pPr>
      <a:lvl8pPr marL="1371600" algn="ctr" rtl="0" fontAlgn="base">
        <a:spcBef>
          <a:spcPct val="0"/>
        </a:spcBef>
        <a:spcAft>
          <a:spcPct val="0"/>
        </a:spcAft>
        <a:defRPr sz="4400">
          <a:solidFill>
            <a:schemeClr val="tx2"/>
          </a:solidFill>
          <a:latin typeface="Arial" charset="0"/>
          <a:ea typeface="ＭＳ Ｐゴシック" charset="0"/>
          <a:cs typeface="ＭＳ Ｐゴシック" charset="0"/>
        </a:defRPr>
      </a:lvl8pPr>
      <a:lvl9pPr marL="1828800" algn="ctr" rtl="0" fontAlgn="base">
        <a:spcBef>
          <a:spcPct val="0"/>
        </a:spcBef>
        <a:spcAft>
          <a:spcPct val="0"/>
        </a:spcAft>
        <a:defRPr sz="4400">
          <a:solidFill>
            <a:schemeClr val="tx2"/>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a:solidFill>
            <a:schemeClr val="tx1"/>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908846-7867-E040-9005-DC142B9A214E}"/>
            </a:ext>
          </a:extLst>
        </p:cNvPr>
        <p:cNvGrpSpPr/>
        <p:nvPr/>
      </p:nvGrpSpPr>
      <p:grpSpPr>
        <a:xfrm>
          <a:off x="0" y="0"/>
          <a:ext cx="0" cy="0"/>
          <a:chOff x="0" y="0"/>
          <a:chExt cx="0" cy="0"/>
        </a:xfrm>
      </p:grpSpPr>
      <p:pic>
        <p:nvPicPr>
          <p:cNvPr id="3" name="Picture 13">
            <a:extLst>
              <a:ext uri="{FF2B5EF4-FFF2-40B4-BE49-F238E27FC236}">
                <a16:creationId xmlns:a16="http://schemas.microsoft.com/office/drawing/2014/main" id="{AEB03970-6CAD-0AED-8800-B876FB0275EE}"/>
              </a:ext>
            </a:extLst>
          </p:cNvPr>
          <p:cNvPicPr>
            <a:picLocks noChangeAspect="1" noChangeArrowheads="1"/>
          </p:cNvPicPr>
          <p:nvPr/>
        </p:nvPicPr>
        <p:blipFill>
          <a:blip r:embed="rId3"/>
          <a:srcRect/>
          <a:stretch/>
        </p:blipFill>
        <p:spPr bwMode="auto">
          <a:xfrm>
            <a:off x="-150987" y="-84931"/>
            <a:ext cx="9445973" cy="5313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5833ACA4-D25D-5DE1-D876-B102AA521721}"/>
              </a:ext>
            </a:extLst>
          </p:cNvPr>
          <p:cNvSpPr txBox="1"/>
          <p:nvPr/>
        </p:nvSpPr>
        <p:spPr>
          <a:xfrm>
            <a:off x="228600" y="2114550"/>
            <a:ext cx="5181600" cy="1085233"/>
          </a:xfrm>
          <a:prstGeom prst="rect">
            <a:avLst/>
          </a:prstGeom>
          <a:noFill/>
        </p:spPr>
        <p:txBody>
          <a:bodyPr wrap="square" rtlCol="0">
            <a:spAutoFit/>
          </a:bodyPr>
          <a:lstStyle/>
          <a:p>
            <a:pPr algn="ctr">
              <a:lnSpc>
                <a:spcPts val="8000"/>
              </a:lnSpc>
              <a:spcAft>
                <a:spcPts val="300"/>
              </a:spcAft>
              <a:defRPr/>
            </a:pPr>
            <a:r>
              <a:rPr lang="en-US" sz="6600" b="1" dirty="0">
                <a:ln w="28575" cap="rnd" cmpd="sng">
                  <a:noFill/>
                </a:ln>
                <a:solidFill>
                  <a:srgbClr val="FFFFFF"/>
                </a:solidFill>
                <a:latin typeface="Antique Olive Std Nord" panose="020B0B07040504040204"/>
                <a:cs typeface="Arial Black" panose="020B0604020202020204" pitchFamily="34" charset="0"/>
              </a:rPr>
              <a:t>Dream Match</a:t>
            </a:r>
          </a:p>
        </p:txBody>
      </p:sp>
      <p:sp>
        <p:nvSpPr>
          <p:cNvPr id="4" name="TextBox 3">
            <a:extLst>
              <a:ext uri="{FF2B5EF4-FFF2-40B4-BE49-F238E27FC236}">
                <a16:creationId xmlns:a16="http://schemas.microsoft.com/office/drawing/2014/main" id="{7FB68C95-798F-7C1C-3EC4-5D5812EC77ED}"/>
              </a:ext>
            </a:extLst>
          </p:cNvPr>
          <p:cNvSpPr txBox="1"/>
          <p:nvPr/>
        </p:nvSpPr>
        <p:spPr>
          <a:xfrm>
            <a:off x="533400" y="3985895"/>
            <a:ext cx="5181600" cy="1024255"/>
          </a:xfrm>
          <a:prstGeom prst="rect">
            <a:avLst/>
          </a:prstGeom>
          <a:noFill/>
        </p:spPr>
        <p:txBody>
          <a:bodyPr wrap="square" rtlCol="0">
            <a:spAutoFit/>
          </a:bodyPr>
          <a:lstStyle/>
          <a:p>
            <a:pPr algn="ctr">
              <a:lnSpc>
                <a:spcPts val="8000"/>
              </a:lnSpc>
              <a:spcAft>
                <a:spcPts val="300"/>
              </a:spcAft>
              <a:defRPr/>
            </a:pPr>
            <a:r>
              <a:rPr lang="en-US" sz="4800" b="1" dirty="0">
                <a:ln w="28575" cap="rnd" cmpd="sng">
                  <a:noFill/>
                </a:ln>
                <a:solidFill>
                  <a:srgbClr val="FFFFFF"/>
                </a:solidFill>
                <a:latin typeface="Antique Olive Std Nord" panose="020B0B07040504040204"/>
                <a:cs typeface="Arial Black" panose="020B0604020202020204" pitchFamily="34" charset="0"/>
              </a:rPr>
              <a:t>Review Game</a:t>
            </a:r>
          </a:p>
        </p:txBody>
      </p:sp>
      <p:sp>
        <p:nvSpPr>
          <p:cNvPr id="5" name="TextBox 4">
            <a:extLst>
              <a:ext uri="{FF2B5EF4-FFF2-40B4-BE49-F238E27FC236}">
                <a16:creationId xmlns:a16="http://schemas.microsoft.com/office/drawing/2014/main" id="{4AA96E36-1566-798F-1448-F8D8A0095F31}"/>
              </a:ext>
            </a:extLst>
          </p:cNvPr>
          <p:cNvSpPr txBox="1"/>
          <p:nvPr/>
        </p:nvSpPr>
        <p:spPr>
          <a:xfrm>
            <a:off x="4836579" y="4835723"/>
            <a:ext cx="4114800" cy="307777"/>
          </a:xfrm>
          <a:prstGeom prst="rect">
            <a:avLst/>
          </a:prstGeom>
          <a:noFill/>
        </p:spPr>
        <p:txBody>
          <a:bodyPr wrap="square" rtlCol="0">
            <a:spAutoFit/>
          </a:bodyPr>
          <a:lstStyle/>
          <a:p>
            <a:pPr algn="ctr"/>
            <a:r>
              <a:rPr lang="en-US" sz="700" dirty="0">
                <a:solidFill>
                  <a:schemeClr val="bg1"/>
                </a:solidFill>
                <a:cs typeface="+mn-cs"/>
              </a:rPr>
              <a:t>Copyright © 2025 Child Evangelism Fellowship Inc. All rights reserved. V. 1.0</a:t>
            </a:r>
          </a:p>
          <a:p>
            <a:pPr algn="ctr"/>
            <a:endParaRPr lang="en-US" sz="700" dirty="0">
              <a:solidFill>
                <a:schemeClr val="bg1"/>
              </a:solidFill>
            </a:endParaRPr>
          </a:p>
        </p:txBody>
      </p:sp>
    </p:spTree>
    <p:extLst>
      <p:ext uri="{BB962C8B-B14F-4D97-AF65-F5344CB8AC3E}">
        <p14:creationId xmlns:p14="http://schemas.microsoft.com/office/powerpoint/2010/main" val="1077900978"/>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908846-7867-E040-9005-DC142B9A214E}"/>
            </a:ext>
          </a:extLst>
        </p:cNvPr>
        <p:cNvGrpSpPr/>
        <p:nvPr/>
      </p:nvGrpSpPr>
      <p:grpSpPr>
        <a:xfrm>
          <a:off x="0" y="0"/>
          <a:ext cx="0" cy="0"/>
          <a:chOff x="0" y="0"/>
          <a:chExt cx="0" cy="0"/>
        </a:xfrm>
      </p:grpSpPr>
      <p:pic>
        <p:nvPicPr>
          <p:cNvPr id="2" name="Picture 13">
            <a:extLst>
              <a:ext uri="{FF2B5EF4-FFF2-40B4-BE49-F238E27FC236}">
                <a16:creationId xmlns:a16="http://schemas.microsoft.com/office/drawing/2014/main" id="{E1EF193E-8357-62BF-E0EC-32B34E1DF5C6}"/>
              </a:ext>
            </a:extLst>
          </p:cNvPr>
          <p:cNvPicPr>
            <a:picLocks noChangeAspect="1" noChangeArrowheads="1"/>
          </p:cNvPicPr>
          <p:nvPr/>
        </p:nvPicPr>
        <p:blipFill rotWithShape="1">
          <a:blip r:embed="rId3">
            <a:alphaModFix amt="10000"/>
          </a:blip>
          <a:srcRect t="7795" b="7814"/>
          <a:stretch/>
        </p:blipFill>
        <p:spPr bwMode="auto">
          <a:xfrm>
            <a:off x="-1" y="0"/>
            <a:ext cx="9145787" cy="5143500"/>
          </a:xfrm>
          <a:prstGeom prst="rect">
            <a:avLst/>
          </a:prstGeom>
          <a:solidFill>
            <a:srgbClr val="C80000"/>
          </a:solidFill>
          <a:ln>
            <a:noFill/>
          </a:ln>
        </p:spPr>
      </p:pic>
      <p:grpSp>
        <p:nvGrpSpPr>
          <p:cNvPr id="67" name="C3">
            <a:extLst>
              <a:ext uri="{FF2B5EF4-FFF2-40B4-BE49-F238E27FC236}">
                <a16:creationId xmlns:a16="http://schemas.microsoft.com/office/drawing/2014/main" id="{B91F5937-F0CC-109B-515A-7A28E554C1B7}"/>
              </a:ext>
            </a:extLst>
          </p:cNvPr>
          <p:cNvGrpSpPr/>
          <p:nvPr/>
        </p:nvGrpSpPr>
        <p:grpSpPr>
          <a:xfrm>
            <a:off x="3696016" y="2650633"/>
            <a:ext cx="825666" cy="826452"/>
            <a:chOff x="3696016" y="2650633"/>
            <a:chExt cx="825666" cy="826452"/>
          </a:xfrm>
        </p:grpSpPr>
        <p:sp>
          <p:nvSpPr>
            <p:cNvPr id="20" name="4 1">
              <a:hlinkClick r:id="" action="ppaction://hlinkshowjump?jump=nextslide"/>
              <a:extLst>
                <a:ext uri="{FF2B5EF4-FFF2-40B4-BE49-F238E27FC236}">
                  <a16:creationId xmlns:a16="http://schemas.microsoft.com/office/drawing/2014/main" id="{7FE602E0-3ABC-D02D-08DF-1E48E2A9C651}"/>
                </a:ext>
              </a:extLst>
            </p:cNvPr>
            <p:cNvSpPr/>
            <p:nvPr/>
          </p:nvSpPr>
          <p:spPr>
            <a:xfrm>
              <a:off x="3696016" y="2650633"/>
              <a:ext cx="825666" cy="826452"/>
            </a:xfrm>
            <a:prstGeom prst="rect">
              <a:avLst/>
            </a:prstGeom>
            <a:solidFill>
              <a:srgbClr val="90D89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eaLnBrk="1" fontAlgn="auto" hangingPunct="1">
                <a:spcBef>
                  <a:spcPts val="0"/>
                </a:spcBef>
                <a:spcAft>
                  <a:spcPts val="0"/>
                </a:spcAft>
              </a:pPr>
              <a:endParaRPr lang="en-US" sz="6000" b="1" dirty="0">
                <a:ln w="19050">
                  <a:solidFill>
                    <a:prstClr val="black"/>
                  </a:solidFill>
                </a:ln>
                <a:solidFill>
                  <a:prstClr val="white"/>
                </a:solidFill>
                <a:latin typeface="Century Gothic" panose="020B0502020202020204" pitchFamily="34" charset="0"/>
              </a:endParaRPr>
            </a:p>
          </p:txBody>
        </p:sp>
        <p:pic>
          <p:nvPicPr>
            <p:cNvPr id="62" name="Picture 61" descr="A white bed with two pillows&#10;&#10;Description automatically generated">
              <a:extLst>
                <a:ext uri="{FF2B5EF4-FFF2-40B4-BE49-F238E27FC236}">
                  <a16:creationId xmlns:a16="http://schemas.microsoft.com/office/drawing/2014/main" id="{92CB0716-E9FB-C57A-B3A5-0B0BB031F9A4}"/>
                </a:ext>
              </a:extLst>
            </p:cNvPr>
            <p:cNvPicPr>
              <a:picLocks noChangeAspect="1"/>
            </p:cNvPicPr>
            <p:nvPr/>
          </p:nvPicPr>
          <p:blipFill>
            <a:blip r:embed="rId4"/>
            <a:stretch>
              <a:fillRect/>
            </a:stretch>
          </p:blipFill>
          <p:spPr>
            <a:xfrm>
              <a:off x="3802134" y="2876550"/>
              <a:ext cx="640525" cy="435357"/>
            </a:xfrm>
            <a:prstGeom prst="rect">
              <a:avLst/>
            </a:prstGeom>
          </p:spPr>
        </p:pic>
      </p:grpSp>
      <p:grpSp>
        <p:nvGrpSpPr>
          <p:cNvPr id="90" name="F4">
            <a:extLst>
              <a:ext uri="{FF2B5EF4-FFF2-40B4-BE49-F238E27FC236}">
                <a16:creationId xmlns:a16="http://schemas.microsoft.com/office/drawing/2014/main" id="{46CE9410-DA68-7627-79AB-AD857482929E}"/>
              </a:ext>
            </a:extLst>
          </p:cNvPr>
          <p:cNvGrpSpPr/>
          <p:nvPr/>
        </p:nvGrpSpPr>
        <p:grpSpPr>
          <a:xfrm>
            <a:off x="6719576" y="3695110"/>
            <a:ext cx="825666" cy="826452"/>
            <a:chOff x="6744211" y="3698729"/>
            <a:chExt cx="825666" cy="826452"/>
          </a:xfrm>
        </p:grpSpPr>
        <p:sp>
          <p:nvSpPr>
            <p:cNvPr id="30" name="4 1">
              <a:hlinkClick r:id="" action="ppaction://hlinkshowjump?jump=nextslide"/>
              <a:extLst>
                <a:ext uri="{FF2B5EF4-FFF2-40B4-BE49-F238E27FC236}">
                  <a16:creationId xmlns:a16="http://schemas.microsoft.com/office/drawing/2014/main" id="{5C3A03C5-F4A9-5384-8C6F-7BE625B9ECF1}"/>
                </a:ext>
              </a:extLst>
            </p:cNvPr>
            <p:cNvSpPr/>
            <p:nvPr/>
          </p:nvSpPr>
          <p:spPr>
            <a:xfrm>
              <a:off x="6744211" y="3698729"/>
              <a:ext cx="825666" cy="826452"/>
            </a:xfrm>
            <a:prstGeom prst="rect">
              <a:avLst/>
            </a:prstGeom>
            <a:solidFill>
              <a:srgbClr val="90D89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eaLnBrk="1" fontAlgn="auto" hangingPunct="1">
                <a:spcBef>
                  <a:spcPts val="0"/>
                </a:spcBef>
                <a:spcAft>
                  <a:spcPts val="0"/>
                </a:spcAft>
              </a:pPr>
              <a:endParaRPr lang="en-US" sz="6000" b="1" dirty="0">
                <a:ln w="19050">
                  <a:solidFill>
                    <a:prstClr val="black"/>
                  </a:solidFill>
                </a:ln>
                <a:solidFill>
                  <a:prstClr val="white"/>
                </a:solidFill>
                <a:latin typeface="Century Gothic" panose="020B0502020202020204" pitchFamily="34" charset="0"/>
              </a:endParaRPr>
            </a:p>
          </p:txBody>
        </p:sp>
        <p:pic>
          <p:nvPicPr>
            <p:cNvPr id="64" name="Picture 63" descr="A silhouette of two people holding a baby&#10;&#10;Description automatically generated">
              <a:extLst>
                <a:ext uri="{FF2B5EF4-FFF2-40B4-BE49-F238E27FC236}">
                  <a16:creationId xmlns:a16="http://schemas.microsoft.com/office/drawing/2014/main" id="{BEDBAF15-83F6-3794-2A9D-36160A073B0E}"/>
                </a:ext>
              </a:extLst>
            </p:cNvPr>
            <p:cNvPicPr>
              <a:picLocks noChangeAspect="1"/>
            </p:cNvPicPr>
            <p:nvPr/>
          </p:nvPicPr>
          <p:blipFill rotWithShape="1">
            <a:blip r:embed="rId5">
              <a:clrChange>
                <a:clrFrom>
                  <a:srgbClr val="FFFFFF"/>
                </a:clrFrom>
                <a:clrTo>
                  <a:srgbClr val="FFFFFF">
                    <a:alpha val="0"/>
                  </a:srgbClr>
                </a:clrTo>
              </a:clrChange>
            </a:blip>
            <a:srcRect l="36900" t="52047" r="31667"/>
            <a:stretch/>
          </p:blipFill>
          <p:spPr>
            <a:xfrm>
              <a:off x="6861687" y="3846425"/>
              <a:ext cx="575222" cy="493601"/>
            </a:xfrm>
            <a:prstGeom prst="rect">
              <a:avLst/>
            </a:prstGeom>
          </p:spPr>
        </p:pic>
      </p:grpSp>
      <p:grpSp>
        <p:nvGrpSpPr>
          <p:cNvPr id="61" name="A2">
            <a:extLst>
              <a:ext uri="{FF2B5EF4-FFF2-40B4-BE49-F238E27FC236}">
                <a16:creationId xmlns:a16="http://schemas.microsoft.com/office/drawing/2014/main" id="{D2BD4586-EB63-5BD4-58AE-0C58A3E7EBE2}"/>
              </a:ext>
            </a:extLst>
          </p:cNvPr>
          <p:cNvGrpSpPr/>
          <p:nvPr/>
        </p:nvGrpSpPr>
        <p:grpSpPr>
          <a:xfrm>
            <a:off x="1645066" y="1621266"/>
            <a:ext cx="825666" cy="826452"/>
            <a:chOff x="1645066" y="1621266"/>
            <a:chExt cx="825666" cy="826452"/>
          </a:xfrm>
        </p:grpSpPr>
        <p:sp>
          <p:nvSpPr>
            <p:cNvPr id="34" name="4 1">
              <a:hlinkClick r:id="" action="ppaction://hlinkshowjump?jump=nextslide"/>
              <a:extLst>
                <a:ext uri="{FF2B5EF4-FFF2-40B4-BE49-F238E27FC236}">
                  <a16:creationId xmlns:a16="http://schemas.microsoft.com/office/drawing/2014/main" id="{20078A82-9897-7992-3792-F903A605DC2B}"/>
                </a:ext>
              </a:extLst>
            </p:cNvPr>
            <p:cNvSpPr/>
            <p:nvPr/>
          </p:nvSpPr>
          <p:spPr>
            <a:xfrm>
              <a:off x="1645066" y="1621266"/>
              <a:ext cx="825666" cy="826452"/>
            </a:xfrm>
            <a:prstGeom prst="rect">
              <a:avLst/>
            </a:prstGeom>
            <a:solidFill>
              <a:srgbClr val="90D89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eaLnBrk="1" fontAlgn="auto" hangingPunct="1">
                <a:spcBef>
                  <a:spcPts val="0"/>
                </a:spcBef>
                <a:spcAft>
                  <a:spcPts val="0"/>
                </a:spcAft>
              </a:pPr>
              <a:endParaRPr lang="en-US" sz="6000" b="1" dirty="0">
                <a:ln w="19050">
                  <a:solidFill>
                    <a:prstClr val="black"/>
                  </a:solidFill>
                </a:ln>
                <a:solidFill>
                  <a:prstClr val="white"/>
                </a:solidFill>
                <a:latin typeface="Century Gothic" panose="020B0502020202020204" pitchFamily="34" charset="0"/>
              </a:endParaRPr>
            </a:p>
          </p:txBody>
        </p:sp>
        <p:pic>
          <p:nvPicPr>
            <p:cNvPr id="66" name="Picture 65" descr="A black background with a black square&#10;&#10;Description automatically generated with medium confidence">
              <a:extLst>
                <a:ext uri="{FF2B5EF4-FFF2-40B4-BE49-F238E27FC236}">
                  <a16:creationId xmlns:a16="http://schemas.microsoft.com/office/drawing/2014/main" id="{01371BA7-7436-53B0-DCD0-DE6ACBB70584}"/>
                </a:ext>
              </a:extLst>
            </p:cNvPr>
            <p:cNvPicPr>
              <a:picLocks noChangeAspect="1"/>
            </p:cNvPicPr>
            <p:nvPr/>
          </p:nvPicPr>
          <p:blipFill>
            <a:blip r:embed="rId6"/>
            <a:stretch>
              <a:fillRect/>
            </a:stretch>
          </p:blipFill>
          <p:spPr>
            <a:xfrm>
              <a:off x="1697945" y="1717495"/>
              <a:ext cx="682700" cy="617097"/>
            </a:xfrm>
            <a:prstGeom prst="rect">
              <a:avLst/>
            </a:prstGeom>
          </p:spPr>
        </p:pic>
      </p:grpSp>
      <p:grpSp>
        <p:nvGrpSpPr>
          <p:cNvPr id="58" name="D2">
            <a:extLst>
              <a:ext uri="{FF2B5EF4-FFF2-40B4-BE49-F238E27FC236}">
                <a16:creationId xmlns:a16="http://schemas.microsoft.com/office/drawing/2014/main" id="{F67358F7-289D-E23A-8827-1909F87B7338}"/>
              </a:ext>
            </a:extLst>
          </p:cNvPr>
          <p:cNvGrpSpPr/>
          <p:nvPr/>
        </p:nvGrpSpPr>
        <p:grpSpPr>
          <a:xfrm>
            <a:off x="4695380" y="1621266"/>
            <a:ext cx="825666" cy="826452"/>
            <a:chOff x="4695380" y="1621266"/>
            <a:chExt cx="825666" cy="826452"/>
          </a:xfrm>
        </p:grpSpPr>
        <p:sp>
          <p:nvSpPr>
            <p:cNvPr id="46" name="4 1">
              <a:hlinkClick r:id="" action="ppaction://hlinkshowjump?jump=nextslide"/>
              <a:extLst>
                <a:ext uri="{FF2B5EF4-FFF2-40B4-BE49-F238E27FC236}">
                  <a16:creationId xmlns:a16="http://schemas.microsoft.com/office/drawing/2014/main" id="{BDE8781C-FEF6-A1B0-0BD7-8A3439EEBD16}"/>
                </a:ext>
              </a:extLst>
            </p:cNvPr>
            <p:cNvSpPr/>
            <p:nvPr/>
          </p:nvSpPr>
          <p:spPr>
            <a:xfrm>
              <a:off x="4695380" y="1621266"/>
              <a:ext cx="825666" cy="826452"/>
            </a:xfrm>
            <a:prstGeom prst="rect">
              <a:avLst/>
            </a:prstGeom>
            <a:solidFill>
              <a:srgbClr val="90D89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eaLnBrk="1" fontAlgn="auto" hangingPunct="1">
                <a:spcBef>
                  <a:spcPts val="0"/>
                </a:spcBef>
                <a:spcAft>
                  <a:spcPts val="0"/>
                </a:spcAft>
              </a:pPr>
              <a:endParaRPr lang="en-US" sz="6000" b="1" dirty="0">
                <a:ln w="19050">
                  <a:solidFill>
                    <a:prstClr val="black"/>
                  </a:solidFill>
                </a:ln>
                <a:solidFill>
                  <a:prstClr val="white"/>
                </a:solidFill>
                <a:latin typeface="Century Gothic" panose="020B0502020202020204" pitchFamily="34" charset="0"/>
              </a:endParaRPr>
            </a:p>
          </p:txBody>
        </p:sp>
        <p:pic>
          <p:nvPicPr>
            <p:cNvPr id="68" name="Picture 67" descr="A cross with a crown of thorns&#10;&#10;Description automatically generated">
              <a:extLst>
                <a:ext uri="{FF2B5EF4-FFF2-40B4-BE49-F238E27FC236}">
                  <a16:creationId xmlns:a16="http://schemas.microsoft.com/office/drawing/2014/main" id="{6764B168-E209-2015-5321-1F12E330CFBE}"/>
                </a:ext>
              </a:extLst>
            </p:cNvPr>
            <p:cNvPicPr>
              <a:picLocks noChangeAspect="1"/>
            </p:cNvPicPr>
            <p:nvPr/>
          </p:nvPicPr>
          <p:blipFill>
            <a:blip r:embed="rId7">
              <a:biLevel thresh="50000"/>
            </a:blip>
            <a:stretch>
              <a:fillRect/>
            </a:stretch>
          </p:blipFill>
          <p:spPr>
            <a:xfrm>
              <a:off x="4888901" y="1754688"/>
              <a:ext cx="412962" cy="619685"/>
            </a:xfrm>
            <a:prstGeom prst="rect">
              <a:avLst/>
            </a:prstGeom>
          </p:spPr>
        </p:pic>
      </p:grpSp>
      <p:grpSp>
        <p:nvGrpSpPr>
          <p:cNvPr id="59" name="C2">
            <a:extLst>
              <a:ext uri="{FF2B5EF4-FFF2-40B4-BE49-F238E27FC236}">
                <a16:creationId xmlns:a16="http://schemas.microsoft.com/office/drawing/2014/main" id="{E7D23C74-D9A4-54F8-90AC-CB8641868E50}"/>
              </a:ext>
            </a:extLst>
          </p:cNvPr>
          <p:cNvGrpSpPr/>
          <p:nvPr/>
        </p:nvGrpSpPr>
        <p:grpSpPr>
          <a:xfrm>
            <a:off x="3672724" y="1621266"/>
            <a:ext cx="825666" cy="826452"/>
            <a:chOff x="3672724" y="1621266"/>
            <a:chExt cx="825666" cy="826452"/>
          </a:xfrm>
        </p:grpSpPr>
        <p:sp>
          <p:nvSpPr>
            <p:cNvPr id="42" name="4 1">
              <a:hlinkClick r:id="" action="ppaction://hlinkshowjump?jump=nextslide"/>
              <a:extLst>
                <a:ext uri="{FF2B5EF4-FFF2-40B4-BE49-F238E27FC236}">
                  <a16:creationId xmlns:a16="http://schemas.microsoft.com/office/drawing/2014/main" id="{E8CE3F88-AC63-621D-F9AE-AD46FB536739}"/>
                </a:ext>
              </a:extLst>
            </p:cNvPr>
            <p:cNvSpPr/>
            <p:nvPr/>
          </p:nvSpPr>
          <p:spPr>
            <a:xfrm>
              <a:off x="3672724" y="1621266"/>
              <a:ext cx="825666" cy="826452"/>
            </a:xfrm>
            <a:prstGeom prst="rect">
              <a:avLst/>
            </a:prstGeom>
            <a:solidFill>
              <a:srgbClr val="90D89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eaLnBrk="1" fontAlgn="auto" hangingPunct="1">
                <a:spcBef>
                  <a:spcPts val="0"/>
                </a:spcBef>
                <a:spcAft>
                  <a:spcPts val="0"/>
                </a:spcAft>
              </a:pPr>
              <a:endParaRPr lang="en-US" sz="6000" b="1" dirty="0">
                <a:ln w="19050">
                  <a:solidFill>
                    <a:prstClr val="black"/>
                  </a:solidFill>
                </a:ln>
                <a:solidFill>
                  <a:prstClr val="white"/>
                </a:solidFill>
                <a:latin typeface="Century Gothic" panose="020B0502020202020204" pitchFamily="34" charset="0"/>
              </a:endParaRPr>
            </a:p>
          </p:txBody>
        </p:sp>
        <p:pic>
          <p:nvPicPr>
            <p:cNvPr id="70" name="Picture 69" descr="A black background with white lines&#10;&#10;Description automatically generated">
              <a:extLst>
                <a:ext uri="{FF2B5EF4-FFF2-40B4-BE49-F238E27FC236}">
                  <a16:creationId xmlns:a16="http://schemas.microsoft.com/office/drawing/2014/main" id="{E34A28AC-7880-E2B7-1DCD-4317EB2DAA38}"/>
                </a:ext>
              </a:extLst>
            </p:cNvPr>
            <p:cNvPicPr>
              <a:picLocks noChangeAspect="1"/>
            </p:cNvPicPr>
            <p:nvPr/>
          </p:nvPicPr>
          <p:blipFill>
            <a:blip r:embed="rId8"/>
            <a:stretch>
              <a:fillRect/>
            </a:stretch>
          </p:blipFill>
          <p:spPr>
            <a:xfrm>
              <a:off x="3743598" y="1831028"/>
              <a:ext cx="675769" cy="457200"/>
            </a:xfrm>
            <a:prstGeom prst="rect">
              <a:avLst/>
            </a:prstGeom>
          </p:spPr>
        </p:pic>
      </p:grpSp>
      <p:grpSp>
        <p:nvGrpSpPr>
          <p:cNvPr id="65" name="B3">
            <a:extLst>
              <a:ext uri="{FF2B5EF4-FFF2-40B4-BE49-F238E27FC236}">
                <a16:creationId xmlns:a16="http://schemas.microsoft.com/office/drawing/2014/main" id="{EA723B1C-B99E-45B9-065D-978BC8255ECE}"/>
              </a:ext>
            </a:extLst>
          </p:cNvPr>
          <p:cNvGrpSpPr/>
          <p:nvPr/>
        </p:nvGrpSpPr>
        <p:grpSpPr>
          <a:xfrm>
            <a:off x="2691014" y="2650633"/>
            <a:ext cx="825666" cy="826452"/>
            <a:chOff x="2691014" y="2650633"/>
            <a:chExt cx="825666" cy="826452"/>
          </a:xfrm>
        </p:grpSpPr>
        <p:sp>
          <p:nvSpPr>
            <p:cNvPr id="16" name="4 1">
              <a:hlinkClick r:id="" action="ppaction://hlinkshowjump?jump=nextslide"/>
              <a:extLst>
                <a:ext uri="{FF2B5EF4-FFF2-40B4-BE49-F238E27FC236}">
                  <a16:creationId xmlns:a16="http://schemas.microsoft.com/office/drawing/2014/main" id="{E07B77E2-6045-2094-89E1-D1E2111D5C37}"/>
                </a:ext>
              </a:extLst>
            </p:cNvPr>
            <p:cNvSpPr/>
            <p:nvPr/>
          </p:nvSpPr>
          <p:spPr>
            <a:xfrm>
              <a:off x="2691014" y="2650633"/>
              <a:ext cx="825666" cy="826452"/>
            </a:xfrm>
            <a:prstGeom prst="rect">
              <a:avLst/>
            </a:prstGeom>
            <a:solidFill>
              <a:srgbClr val="90D89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eaLnBrk="1" fontAlgn="auto" hangingPunct="1">
                <a:spcBef>
                  <a:spcPts val="0"/>
                </a:spcBef>
                <a:spcAft>
                  <a:spcPts val="0"/>
                </a:spcAft>
              </a:pPr>
              <a:endParaRPr lang="en-US" sz="6000" b="1" dirty="0">
                <a:ln w="19050">
                  <a:solidFill>
                    <a:prstClr val="black"/>
                  </a:solidFill>
                </a:ln>
                <a:solidFill>
                  <a:prstClr val="white"/>
                </a:solidFill>
                <a:latin typeface="Century Gothic" panose="020B0502020202020204" pitchFamily="34" charset="0"/>
              </a:endParaRPr>
            </a:p>
          </p:txBody>
        </p:sp>
        <p:pic>
          <p:nvPicPr>
            <p:cNvPr id="72" name="Picture 71" descr="A black background with a black square&#10;&#10;Description automatically generated with medium confidence">
              <a:extLst>
                <a:ext uri="{FF2B5EF4-FFF2-40B4-BE49-F238E27FC236}">
                  <a16:creationId xmlns:a16="http://schemas.microsoft.com/office/drawing/2014/main" id="{818D223D-A91F-B3B7-298A-DE04929BEA9B}"/>
                </a:ext>
              </a:extLst>
            </p:cNvPr>
            <p:cNvPicPr>
              <a:picLocks noChangeAspect="1"/>
            </p:cNvPicPr>
            <p:nvPr/>
          </p:nvPicPr>
          <p:blipFill>
            <a:blip r:embed="rId9"/>
            <a:stretch>
              <a:fillRect/>
            </a:stretch>
          </p:blipFill>
          <p:spPr>
            <a:xfrm>
              <a:off x="2849586" y="2748887"/>
              <a:ext cx="461938" cy="570734"/>
            </a:xfrm>
            <a:prstGeom prst="rect">
              <a:avLst/>
            </a:prstGeom>
          </p:spPr>
        </p:pic>
      </p:grpSp>
      <p:grpSp>
        <p:nvGrpSpPr>
          <p:cNvPr id="11" name="F2">
            <a:extLst>
              <a:ext uri="{FF2B5EF4-FFF2-40B4-BE49-F238E27FC236}">
                <a16:creationId xmlns:a16="http://schemas.microsoft.com/office/drawing/2014/main" id="{B88F5B13-DD33-4987-E3BB-9AF712032194}"/>
              </a:ext>
            </a:extLst>
          </p:cNvPr>
          <p:cNvGrpSpPr/>
          <p:nvPr/>
        </p:nvGrpSpPr>
        <p:grpSpPr>
          <a:xfrm>
            <a:off x="6713173" y="1639995"/>
            <a:ext cx="825666" cy="826452"/>
            <a:chOff x="6713173" y="1639995"/>
            <a:chExt cx="825666" cy="826452"/>
          </a:xfrm>
        </p:grpSpPr>
        <p:sp>
          <p:nvSpPr>
            <p:cNvPr id="54" name="4 1">
              <a:hlinkClick r:id="" action="ppaction://hlinkshowjump?jump=nextslide"/>
              <a:extLst>
                <a:ext uri="{FF2B5EF4-FFF2-40B4-BE49-F238E27FC236}">
                  <a16:creationId xmlns:a16="http://schemas.microsoft.com/office/drawing/2014/main" id="{C109A663-D1F9-883A-D0D8-169FD788C8EC}"/>
                </a:ext>
              </a:extLst>
            </p:cNvPr>
            <p:cNvSpPr/>
            <p:nvPr/>
          </p:nvSpPr>
          <p:spPr>
            <a:xfrm>
              <a:off x="6713173" y="1639995"/>
              <a:ext cx="825666" cy="826452"/>
            </a:xfrm>
            <a:prstGeom prst="rect">
              <a:avLst/>
            </a:prstGeom>
            <a:solidFill>
              <a:srgbClr val="90D89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eaLnBrk="1" fontAlgn="auto" hangingPunct="1">
                <a:spcBef>
                  <a:spcPts val="0"/>
                </a:spcBef>
                <a:spcAft>
                  <a:spcPts val="0"/>
                </a:spcAft>
              </a:pPr>
              <a:endParaRPr lang="en-US" sz="6000" b="1" dirty="0">
                <a:ln w="19050">
                  <a:solidFill>
                    <a:prstClr val="black"/>
                  </a:solidFill>
                </a:ln>
                <a:solidFill>
                  <a:prstClr val="white"/>
                </a:solidFill>
                <a:latin typeface="Century Gothic" panose="020B0502020202020204" pitchFamily="34" charset="0"/>
              </a:endParaRPr>
            </a:p>
          </p:txBody>
        </p:sp>
        <p:pic>
          <p:nvPicPr>
            <p:cNvPr id="73" name="Picture 72" descr="A white bed with two pillows&#10;&#10;Description automatically generated">
              <a:extLst>
                <a:ext uri="{FF2B5EF4-FFF2-40B4-BE49-F238E27FC236}">
                  <a16:creationId xmlns:a16="http://schemas.microsoft.com/office/drawing/2014/main" id="{842C9342-7F6A-6098-7896-E7DDE265226F}"/>
                </a:ext>
              </a:extLst>
            </p:cNvPr>
            <p:cNvPicPr>
              <a:picLocks noChangeAspect="1"/>
            </p:cNvPicPr>
            <p:nvPr/>
          </p:nvPicPr>
          <p:blipFill>
            <a:blip r:embed="rId4"/>
            <a:stretch>
              <a:fillRect/>
            </a:stretch>
          </p:blipFill>
          <p:spPr>
            <a:xfrm>
              <a:off x="6841744" y="1836422"/>
              <a:ext cx="640525" cy="435357"/>
            </a:xfrm>
            <a:prstGeom prst="rect">
              <a:avLst/>
            </a:prstGeom>
          </p:spPr>
        </p:pic>
      </p:grpSp>
      <p:grpSp>
        <p:nvGrpSpPr>
          <p:cNvPr id="13" name="E2">
            <a:extLst>
              <a:ext uri="{FF2B5EF4-FFF2-40B4-BE49-F238E27FC236}">
                <a16:creationId xmlns:a16="http://schemas.microsoft.com/office/drawing/2014/main" id="{3BBE5650-D1DF-C0AF-6BE2-9066C1DDB52D}"/>
              </a:ext>
            </a:extLst>
          </p:cNvPr>
          <p:cNvGrpSpPr/>
          <p:nvPr/>
        </p:nvGrpSpPr>
        <p:grpSpPr>
          <a:xfrm>
            <a:off x="5690517" y="1639995"/>
            <a:ext cx="825666" cy="826452"/>
            <a:chOff x="5690517" y="1639995"/>
            <a:chExt cx="825666" cy="826452"/>
          </a:xfrm>
        </p:grpSpPr>
        <p:sp>
          <p:nvSpPr>
            <p:cNvPr id="50" name="4 1">
              <a:hlinkClick r:id="" action="ppaction://hlinkshowjump?jump=nextslide"/>
              <a:extLst>
                <a:ext uri="{FF2B5EF4-FFF2-40B4-BE49-F238E27FC236}">
                  <a16:creationId xmlns:a16="http://schemas.microsoft.com/office/drawing/2014/main" id="{BA380E41-C202-7DF1-96FD-1BAA482ADCF9}"/>
                </a:ext>
              </a:extLst>
            </p:cNvPr>
            <p:cNvSpPr/>
            <p:nvPr/>
          </p:nvSpPr>
          <p:spPr>
            <a:xfrm>
              <a:off x="5690517" y="1639995"/>
              <a:ext cx="825666" cy="826452"/>
            </a:xfrm>
            <a:prstGeom prst="rect">
              <a:avLst/>
            </a:prstGeom>
            <a:solidFill>
              <a:srgbClr val="90D89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eaLnBrk="1" fontAlgn="auto" hangingPunct="1">
                <a:spcBef>
                  <a:spcPts val="0"/>
                </a:spcBef>
                <a:spcAft>
                  <a:spcPts val="0"/>
                </a:spcAft>
              </a:pPr>
              <a:endParaRPr lang="en-US" sz="6000" b="1" dirty="0">
                <a:ln w="19050">
                  <a:solidFill>
                    <a:prstClr val="black"/>
                  </a:solidFill>
                </a:ln>
                <a:solidFill>
                  <a:prstClr val="white"/>
                </a:solidFill>
                <a:latin typeface="Century Gothic" panose="020B0502020202020204" pitchFamily="34" charset="0"/>
              </a:endParaRPr>
            </a:p>
          </p:txBody>
        </p:sp>
        <p:pic>
          <p:nvPicPr>
            <p:cNvPr id="74" name="Picture 73" descr="A silhouette of two people holding a baby&#10;&#10;Description automatically generated">
              <a:extLst>
                <a:ext uri="{FF2B5EF4-FFF2-40B4-BE49-F238E27FC236}">
                  <a16:creationId xmlns:a16="http://schemas.microsoft.com/office/drawing/2014/main" id="{35B23998-3C22-5F6C-7369-F8DC18C17BA9}"/>
                </a:ext>
              </a:extLst>
            </p:cNvPr>
            <p:cNvPicPr>
              <a:picLocks noChangeAspect="1"/>
            </p:cNvPicPr>
            <p:nvPr/>
          </p:nvPicPr>
          <p:blipFill rotWithShape="1">
            <a:blip r:embed="rId5">
              <a:clrChange>
                <a:clrFrom>
                  <a:srgbClr val="FFFFFF"/>
                </a:clrFrom>
                <a:clrTo>
                  <a:srgbClr val="FFFFFF">
                    <a:alpha val="0"/>
                  </a:srgbClr>
                </a:clrTo>
              </a:clrChange>
            </a:blip>
            <a:srcRect l="36900" t="52047" r="31667"/>
            <a:stretch/>
          </p:blipFill>
          <p:spPr>
            <a:xfrm>
              <a:off x="5836447" y="1806420"/>
              <a:ext cx="575222" cy="493601"/>
            </a:xfrm>
            <a:prstGeom prst="rect">
              <a:avLst/>
            </a:prstGeom>
          </p:spPr>
        </p:pic>
      </p:grpSp>
      <p:grpSp>
        <p:nvGrpSpPr>
          <p:cNvPr id="8" name="D1">
            <a:extLst>
              <a:ext uri="{FF2B5EF4-FFF2-40B4-BE49-F238E27FC236}">
                <a16:creationId xmlns:a16="http://schemas.microsoft.com/office/drawing/2014/main" id="{20978D0D-D457-C295-AE36-6D34E43A31F2}"/>
              </a:ext>
            </a:extLst>
          </p:cNvPr>
          <p:cNvGrpSpPr/>
          <p:nvPr/>
        </p:nvGrpSpPr>
        <p:grpSpPr>
          <a:xfrm>
            <a:off x="4687634" y="602298"/>
            <a:ext cx="825666" cy="826452"/>
            <a:chOff x="4687634" y="591899"/>
            <a:chExt cx="825666" cy="826452"/>
          </a:xfrm>
        </p:grpSpPr>
        <p:sp>
          <p:nvSpPr>
            <p:cNvPr id="48" name="4 1">
              <a:hlinkClick r:id="" action="ppaction://hlinkshowjump?jump=nextslide"/>
              <a:extLst>
                <a:ext uri="{FF2B5EF4-FFF2-40B4-BE49-F238E27FC236}">
                  <a16:creationId xmlns:a16="http://schemas.microsoft.com/office/drawing/2014/main" id="{593CB65E-FDEF-A847-BFD6-5716D7E95E3F}"/>
                </a:ext>
              </a:extLst>
            </p:cNvPr>
            <p:cNvSpPr/>
            <p:nvPr/>
          </p:nvSpPr>
          <p:spPr>
            <a:xfrm>
              <a:off x="4687634" y="591899"/>
              <a:ext cx="825666" cy="826452"/>
            </a:xfrm>
            <a:prstGeom prst="rect">
              <a:avLst/>
            </a:prstGeom>
            <a:solidFill>
              <a:srgbClr val="90D89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eaLnBrk="1" fontAlgn="auto" hangingPunct="1">
                <a:spcBef>
                  <a:spcPts val="0"/>
                </a:spcBef>
                <a:spcAft>
                  <a:spcPts val="0"/>
                </a:spcAft>
              </a:pPr>
              <a:endParaRPr lang="en-US" sz="6000" b="1" dirty="0">
                <a:ln w="19050">
                  <a:solidFill>
                    <a:prstClr val="black"/>
                  </a:solidFill>
                </a:ln>
                <a:solidFill>
                  <a:prstClr val="white"/>
                </a:solidFill>
                <a:latin typeface="Century Gothic" panose="020B0502020202020204" pitchFamily="34" charset="0"/>
              </a:endParaRPr>
            </a:p>
          </p:txBody>
        </p:sp>
        <p:pic>
          <p:nvPicPr>
            <p:cNvPr id="75" name="Picture 74" descr="A white bed with two pillows&#10;&#10;Description automatically generated">
              <a:extLst>
                <a:ext uri="{FF2B5EF4-FFF2-40B4-BE49-F238E27FC236}">
                  <a16:creationId xmlns:a16="http://schemas.microsoft.com/office/drawing/2014/main" id="{347E4462-5090-F386-8786-DA2E41FE92A1}"/>
                </a:ext>
              </a:extLst>
            </p:cNvPr>
            <p:cNvPicPr>
              <a:picLocks noChangeAspect="1"/>
            </p:cNvPicPr>
            <p:nvPr/>
          </p:nvPicPr>
          <p:blipFill>
            <a:blip r:embed="rId4"/>
            <a:stretch>
              <a:fillRect/>
            </a:stretch>
          </p:blipFill>
          <p:spPr>
            <a:xfrm>
              <a:off x="4783844" y="840466"/>
              <a:ext cx="640525" cy="435357"/>
            </a:xfrm>
            <a:prstGeom prst="rect">
              <a:avLst/>
            </a:prstGeom>
          </p:spPr>
        </p:pic>
      </p:grpSp>
      <p:grpSp>
        <p:nvGrpSpPr>
          <p:cNvPr id="60" name="B2">
            <a:extLst>
              <a:ext uri="{FF2B5EF4-FFF2-40B4-BE49-F238E27FC236}">
                <a16:creationId xmlns:a16="http://schemas.microsoft.com/office/drawing/2014/main" id="{EDD41112-5713-960E-BD7E-1DCB004FEE3C}"/>
              </a:ext>
            </a:extLst>
          </p:cNvPr>
          <p:cNvGrpSpPr/>
          <p:nvPr/>
        </p:nvGrpSpPr>
        <p:grpSpPr>
          <a:xfrm>
            <a:off x="2667722" y="1621266"/>
            <a:ext cx="825666" cy="826452"/>
            <a:chOff x="2667722" y="1621266"/>
            <a:chExt cx="825666" cy="826452"/>
          </a:xfrm>
        </p:grpSpPr>
        <p:sp>
          <p:nvSpPr>
            <p:cNvPr id="38" name="4 1">
              <a:hlinkClick r:id="" action="ppaction://hlinkshowjump?jump=nextslide"/>
              <a:extLst>
                <a:ext uri="{FF2B5EF4-FFF2-40B4-BE49-F238E27FC236}">
                  <a16:creationId xmlns:a16="http://schemas.microsoft.com/office/drawing/2014/main" id="{A5631060-5962-F862-8DF7-637263554461}"/>
                </a:ext>
              </a:extLst>
            </p:cNvPr>
            <p:cNvSpPr/>
            <p:nvPr/>
          </p:nvSpPr>
          <p:spPr>
            <a:xfrm>
              <a:off x="2667722" y="1621266"/>
              <a:ext cx="825666" cy="826452"/>
            </a:xfrm>
            <a:prstGeom prst="rect">
              <a:avLst/>
            </a:prstGeom>
            <a:solidFill>
              <a:srgbClr val="90D89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eaLnBrk="1" fontAlgn="auto" hangingPunct="1">
                <a:spcBef>
                  <a:spcPts val="0"/>
                </a:spcBef>
                <a:spcAft>
                  <a:spcPts val="0"/>
                </a:spcAft>
              </a:pPr>
              <a:endParaRPr lang="en-US" sz="6000" b="1" dirty="0">
                <a:ln w="19050">
                  <a:solidFill>
                    <a:prstClr val="black"/>
                  </a:solidFill>
                </a:ln>
                <a:solidFill>
                  <a:prstClr val="white"/>
                </a:solidFill>
                <a:latin typeface="Century Gothic" panose="020B0502020202020204" pitchFamily="34" charset="0"/>
              </a:endParaRPr>
            </a:p>
          </p:txBody>
        </p:sp>
        <p:pic>
          <p:nvPicPr>
            <p:cNvPr id="76" name="Picture 75" descr="A silhouette of two people holding a baby&#10;&#10;Description automatically generated">
              <a:extLst>
                <a:ext uri="{FF2B5EF4-FFF2-40B4-BE49-F238E27FC236}">
                  <a16:creationId xmlns:a16="http://schemas.microsoft.com/office/drawing/2014/main" id="{5759CBA6-E559-13FA-5711-B5DC5A7189E0}"/>
                </a:ext>
              </a:extLst>
            </p:cNvPr>
            <p:cNvPicPr>
              <a:picLocks noChangeAspect="1"/>
            </p:cNvPicPr>
            <p:nvPr/>
          </p:nvPicPr>
          <p:blipFill rotWithShape="1">
            <a:blip r:embed="rId5">
              <a:clrChange>
                <a:clrFrom>
                  <a:srgbClr val="FFFFFF"/>
                </a:clrFrom>
                <a:clrTo>
                  <a:srgbClr val="FFFFFF">
                    <a:alpha val="0"/>
                  </a:srgbClr>
                </a:clrTo>
              </a:clrChange>
            </a:blip>
            <a:srcRect l="36900" t="52047" r="31667"/>
            <a:stretch/>
          </p:blipFill>
          <p:spPr>
            <a:xfrm>
              <a:off x="2820490" y="1754688"/>
              <a:ext cx="575222" cy="493601"/>
            </a:xfrm>
            <a:prstGeom prst="rect">
              <a:avLst/>
            </a:prstGeom>
          </p:spPr>
        </p:pic>
      </p:grpSp>
      <p:grpSp>
        <p:nvGrpSpPr>
          <p:cNvPr id="10" name="F1">
            <a:extLst>
              <a:ext uri="{FF2B5EF4-FFF2-40B4-BE49-F238E27FC236}">
                <a16:creationId xmlns:a16="http://schemas.microsoft.com/office/drawing/2014/main" id="{5D5DDCE0-1AF4-3E8A-1A50-CE16DD1EC711}"/>
              </a:ext>
            </a:extLst>
          </p:cNvPr>
          <p:cNvGrpSpPr/>
          <p:nvPr/>
        </p:nvGrpSpPr>
        <p:grpSpPr>
          <a:xfrm>
            <a:off x="6705427" y="610628"/>
            <a:ext cx="825666" cy="826452"/>
            <a:chOff x="6705427" y="610628"/>
            <a:chExt cx="825666" cy="826452"/>
          </a:xfrm>
        </p:grpSpPr>
        <p:sp>
          <p:nvSpPr>
            <p:cNvPr id="56" name="4 1">
              <a:hlinkClick r:id="" action="ppaction://hlinkshowjump?jump=nextslide"/>
              <a:extLst>
                <a:ext uri="{FF2B5EF4-FFF2-40B4-BE49-F238E27FC236}">
                  <a16:creationId xmlns:a16="http://schemas.microsoft.com/office/drawing/2014/main" id="{C1E58E2B-2119-D3AB-828E-3D63FBD3EFF7}"/>
                </a:ext>
              </a:extLst>
            </p:cNvPr>
            <p:cNvSpPr/>
            <p:nvPr/>
          </p:nvSpPr>
          <p:spPr>
            <a:xfrm>
              <a:off x="6705427" y="610628"/>
              <a:ext cx="825666" cy="826452"/>
            </a:xfrm>
            <a:prstGeom prst="rect">
              <a:avLst/>
            </a:prstGeom>
            <a:solidFill>
              <a:srgbClr val="90D89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eaLnBrk="1" fontAlgn="auto" hangingPunct="1">
                <a:spcBef>
                  <a:spcPts val="0"/>
                </a:spcBef>
                <a:spcAft>
                  <a:spcPts val="0"/>
                </a:spcAft>
              </a:pPr>
              <a:endParaRPr lang="en-US" sz="6000" b="1" dirty="0">
                <a:ln w="19050">
                  <a:solidFill>
                    <a:prstClr val="black"/>
                  </a:solidFill>
                </a:ln>
                <a:solidFill>
                  <a:prstClr val="white"/>
                </a:solidFill>
                <a:latin typeface="Century Gothic" panose="020B0502020202020204" pitchFamily="34" charset="0"/>
              </a:endParaRPr>
            </a:p>
          </p:txBody>
        </p:sp>
        <p:pic>
          <p:nvPicPr>
            <p:cNvPr id="77" name="Picture 76" descr="A black background with white lines&#10;&#10;Description automatically generated">
              <a:extLst>
                <a:ext uri="{FF2B5EF4-FFF2-40B4-BE49-F238E27FC236}">
                  <a16:creationId xmlns:a16="http://schemas.microsoft.com/office/drawing/2014/main" id="{B49436C5-33E2-32CC-C2C3-1C2F668F59DD}"/>
                </a:ext>
              </a:extLst>
            </p:cNvPr>
            <p:cNvPicPr>
              <a:picLocks noChangeAspect="1"/>
            </p:cNvPicPr>
            <p:nvPr/>
          </p:nvPicPr>
          <p:blipFill>
            <a:blip r:embed="rId8"/>
            <a:stretch>
              <a:fillRect/>
            </a:stretch>
          </p:blipFill>
          <p:spPr>
            <a:xfrm>
              <a:off x="6783548" y="803474"/>
              <a:ext cx="675769" cy="457200"/>
            </a:xfrm>
            <a:prstGeom prst="rect">
              <a:avLst/>
            </a:prstGeom>
          </p:spPr>
        </p:pic>
      </p:grpSp>
      <p:grpSp>
        <p:nvGrpSpPr>
          <p:cNvPr id="100" name="A4">
            <a:extLst>
              <a:ext uri="{FF2B5EF4-FFF2-40B4-BE49-F238E27FC236}">
                <a16:creationId xmlns:a16="http://schemas.microsoft.com/office/drawing/2014/main" id="{1545A525-575A-73C4-4C7E-1E1B23CCECC0}"/>
              </a:ext>
            </a:extLst>
          </p:cNvPr>
          <p:cNvGrpSpPr/>
          <p:nvPr/>
        </p:nvGrpSpPr>
        <p:grpSpPr>
          <a:xfrm>
            <a:off x="1676104" y="3680000"/>
            <a:ext cx="825666" cy="826452"/>
            <a:chOff x="1676104" y="3680000"/>
            <a:chExt cx="825666" cy="826452"/>
          </a:xfrm>
        </p:grpSpPr>
        <p:sp>
          <p:nvSpPr>
            <p:cNvPr id="3" name="4 1">
              <a:hlinkClick r:id="" action="ppaction://hlinkshowjump?jump=nextslide"/>
              <a:extLst>
                <a:ext uri="{FF2B5EF4-FFF2-40B4-BE49-F238E27FC236}">
                  <a16:creationId xmlns:a16="http://schemas.microsoft.com/office/drawing/2014/main" id="{4D4162E5-066D-0D6E-6CC5-2D733BEF6402}"/>
                </a:ext>
              </a:extLst>
            </p:cNvPr>
            <p:cNvSpPr/>
            <p:nvPr/>
          </p:nvSpPr>
          <p:spPr>
            <a:xfrm>
              <a:off x="1676104" y="3680000"/>
              <a:ext cx="825666" cy="826452"/>
            </a:xfrm>
            <a:prstGeom prst="rect">
              <a:avLst/>
            </a:prstGeom>
            <a:solidFill>
              <a:srgbClr val="90D89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eaLnBrk="1" fontAlgn="auto" hangingPunct="1">
                <a:spcBef>
                  <a:spcPts val="0"/>
                </a:spcBef>
                <a:spcAft>
                  <a:spcPts val="0"/>
                </a:spcAft>
              </a:pPr>
              <a:endParaRPr lang="en-US" sz="6000" b="1" dirty="0">
                <a:ln w="19050">
                  <a:solidFill>
                    <a:prstClr val="black"/>
                  </a:solidFill>
                </a:ln>
                <a:solidFill>
                  <a:prstClr val="white"/>
                </a:solidFill>
                <a:latin typeface="Century Gothic" panose="020B0502020202020204" pitchFamily="34" charset="0"/>
              </a:endParaRPr>
            </a:p>
          </p:txBody>
        </p:sp>
        <p:pic>
          <p:nvPicPr>
            <p:cNvPr id="78" name="Picture 77" descr="A black background with a black square&#10;&#10;Description automatically generated with medium confidence">
              <a:extLst>
                <a:ext uri="{FF2B5EF4-FFF2-40B4-BE49-F238E27FC236}">
                  <a16:creationId xmlns:a16="http://schemas.microsoft.com/office/drawing/2014/main" id="{C342628D-0635-D914-7A20-926B8BF43691}"/>
                </a:ext>
              </a:extLst>
            </p:cNvPr>
            <p:cNvPicPr>
              <a:picLocks noChangeAspect="1"/>
            </p:cNvPicPr>
            <p:nvPr/>
          </p:nvPicPr>
          <p:blipFill>
            <a:blip r:embed="rId9"/>
            <a:stretch>
              <a:fillRect/>
            </a:stretch>
          </p:blipFill>
          <p:spPr>
            <a:xfrm>
              <a:off x="1825607" y="3790950"/>
              <a:ext cx="461938" cy="570734"/>
            </a:xfrm>
            <a:prstGeom prst="rect">
              <a:avLst/>
            </a:prstGeom>
          </p:spPr>
        </p:pic>
      </p:grpSp>
      <p:grpSp>
        <p:nvGrpSpPr>
          <p:cNvPr id="93" name="E4">
            <a:extLst>
              <a:ext uri="{FF2B5EF4-FFF2-40B4-BE49-F238E27FC236}">
                <a16:creationId xmlns:a16="http://schemas.microsoft.com/office/drawing/2014/main" id="{D13A0BD9-D1E6-5320-17B9-9D385E5C0DF6}"/>
              </a:ext>
            </a:extLst>
          </p:cNvPr>
          <p:cNvGrpSpPr/>
          <p:nvPr/>
        </p:nvGrpSpPr>
        <p:grpSpPr>
          <a:xfrm>
            <a:off x="5721555" y="3698729"/>
            <a:ext cx="825666" cy="826452"/>
            <a:chOff x="5721555" y="3698729"/>
            <a:chExt cx="825666" cy="826452"/>
          </a:xfrm>
        </p:grpSpPr>
        <p:sp>
          <p:nvSpPr>
            <p:cNvPr id="26" name="4 1">
              <a:hlinkClick r:id="" action="ppaction://hlinkshowjump?jump=nextslide"/>
              <a:extLst>
                <a:ext uri="{FF2B5EF4-FFF2-40B4-BE49-F238E27FC236}">
                  <a16:creationId xmlns:a16="http://schemas.microsoft.com/office/drawing/2014/main" id="{0BF39AC5-45D9-7CE9-1B53-857411EDB687}"/>
                </a:ext>
              </a:extLst>
            </p:cNvPr>
            <p:cNvSpPr/>
            <p:nvPr/>
          </p:nvSpPr>
          <p:spPr>
            <a:xfrm>
              <a:off x="5721555" y="3698729"/>
              <a:ext cx="825666" cy="826452"/>
            </a:xfrm>
            <a:prstGeom prst="rect">
              <a:avLst/>
            </a:prstGeom>
            <a:solidFill>
              <a:srgbClr val="90D89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eaLnBrk="1" fontAlgn="auto" hangingPunct="1">
                <a:spcBef>
                  <a:spcPts val="0"/>
                </a:spcBef>
                <a:spcAft>
                  <a:spcPts val="0"/>
                </a:spcAft>
              </a:pPr>
              <a:endParaRPr lang="en-US" sz="6000" b="1" dirty="0">
                <a:ln w="19050">
                  <a:solidFill>
                    <a:prstClr val="black"/>
                  </a:solidFill>
                </a:ln>
                <a:solidFill>
                  <a:prstClr val="white"/>
                </a:solidFill>
                <a:latin typeface="Century Gothic" panose="020B0502020202020204" pitchFamily="34" charset="0"/>
              </a:endParaRPr>
            </a:p>
          </p:txBody>
        </p:sp>
        <p:pic>
          <p:nvPicPr>
            <p:cNvPr id="79" name="Picture 78" descr="A black background with white lines&#10;&#10;Description automatically generated">
              <a:extLst>
                <a:ext uri="{FF2B5EF4-FFF2-40B4-BE49-F238E27FC236}">
                  <a16:creationId xmlns:a16="http://schemas.microsoft.com/office/drawing/2014/main" id="{A51E7D07-EC26-3CB5-F0CF-E66F10D4A097}"/>
                </a:ext>
              </a:extLst>
            </p:cNvPr>
            <p:cNvPicPr>
              <a:picLocks noChangeAspect="1"/>
            </p:cNvPicPr>
            <p:nvPr/>
          </p:nvPicPr>
          <p:blipFill>
            <a:blip r:embed="rId8"/>
            <a:stretch>
              <a:fillRect/>
            </a:stretch>
          </p:blipFill>
          <p:spPr>
            <a:xfrm>
              <a:off x="5823467" y="3871982"/>
              <a:ext cx="675769" cy="457200"/>
            </a:xfrm>
            <a:prstGeom prst="rect">
              <a:avLst/>
            </a:prstGeom>
          </p:spPr>
        </p:pic>
      </p:grpSp>
      <p:grpSp>
        <p:nvGrpSpPr>
          <p:cNvPr id="7" name="C1">
            <a:extLst>
              <a:ext uri="{FF2B5EF4-FFF2-40B4-BE49-F238E27FC236}">
                <a16:creationId xmlns:a16="http://schemas.microsoft.com/office/drawing/2014/main" id="{EF10AA9A-490E-3C5D-26B2-B1C5BFD73C90}"/>
              </a:ext>
            </a:extLst>
          </p:cNvPr>
          <p:cNvGrpSpPr/>
          <p:nvPr/>
        </p:nvGrpSpPr>
        <p:grpSpPr>
          <a:xfrm>
            <a:off x="3664978" y="591899"/>
            <a:ext cx="825666" cy="826452"/>
            <a:chOff x="3664978" y="591899"/>
            <a:chExt cx="825666" cy="826452"/>
          </a:xfrm>
        </p:grpSpPr>
        <p:sp>
          <p:nvSpPr>
            <p:cNvPr id="44" name="4 1">
              <a:hlinkClick r:id="" action="ppaction://hlinkshowjump?jump=nextslide"/>
              <a:extLst>
                <a:ext uri="{FF2B5EF4-FFF2-40B4-BE49-F238E27FC236}">
                  <a16:creationId xmlns:a16="http://schemas.microsoft.com/office/drawing/2014/main" id="{EDB32096-4292-4015-ED0E-F8037B352CD6}"/>
                </a:ext>
              </a:extLst>
            </p:cNvPr>
            <p:cNvSpPr/>
            <p:nvPr/>
          </p:nvSpPr>
          <p:spPr>
            <a:xfrm>
              <a:off x="3664978" y="591899"/>
              <a:ext cx="825666" cy="826452"/>
            </a:xfrm>
            <a:prstGeom prst="rect">
              <a:avLst/>
            </a:prstGeom>
            <a:solidFill>
              <a:srgbClr val="90D89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eaLnBrk="1" fontAlgn="auto" hangingPunct="1">
                <a:spcBef>
                  <a:spcPts val="0"/>
                </a:spcBef>
                <a:spcAft>
                  <a:spcPts val="0"/>
                </a:spcAft>
              </a:pPr>
              <a:endParaRPr lang="en-US" sz="6000" b="1" dirty="0">
                <a:ln w="19050">
                  <a:solidFill>
                    <a:prstClr val="black"/>
                  </a:solidFill>
                </a:ln>
                <a:solidFill>
                  <a:prstClr val="white"/>
                </a:solidFill>
                <a:latin typeface="Century Gothic" panose="020B0502020202020204" pitchFamily="34" charset="0"/>
              </a:endParaRPr>
            </a:p>
          </p:txBody>
        </p:sp>
        <p:pic>
          <p:nvPicPr>
            <p:cNvPr id="80" name="Picture 79" descr="A black background with a black square&#10;&#10;Description automatically generated with medium confidence">
              <a:extLst>
                <a:ext uri="{FF2B5EF4-FFF2-40B4-BE49-F238E27FC236}">
                  <a16:creationId xmlns:a16="http://schemas.microsoft.com/office/drawing/2014/main" id="{097113E3-93CF-2339-117D-4B31E86F4A47}"/>
                </a:ext>
              </a:extLst>
            </p:cNvPr>
            <p:cNvPicPr>
              <a:picLocks noChangeAspect="1"/>
            </p:cNvPicPr>
            <p:nvPr/>
          </p:nvPicPr>
          <p:blipFill>
            <a:blip r:embed="rId9"/>
            <a:stretch>
              <a:fillRect/>
            </a:stretch>
          </p:blipFill>
          <p:spPr>
            <a:xfrm>
              <a:off x="3820314" y="715533"/>
              <a:ext cx="461938" cy="570734"/>
            </a:xfrm>
            <a:prstGeom prst="rect">
              <a:avLst/>
            </a:prstGeom>
          </p:spPr>
        </p:pic>
      </p:grpSp>
      <p:grpSp>
        <p:nvGrpSpPr>
          <p:cNvPr id="6" name="B1">
            <a:extLst>
              <a:ext uri="{FF2B5EF4-FFF2-40B4-BE49-F238E27FC236}">
                <a16:creationId xmlns:a16="http://schemas.microsoft.com/office/drawing/2014/main" id="{FC83E971-CA42-DC28-E5C3-40BBF92251BA}"/>
              </a:ext>
            </a:extLst>
          </p:cNvPr>
          <p:cNvGrpSpPr/>
          <p:nvPr/>
        </p:nvGrpSpPr>
        <p:grpSpPr>
          <a:xfrm>
            <a:off x="2659976" y="591899"/>
            <a:ext cx="825666" cy="826452"/>
            <a:chOff x="2659976" y="591899"/>
            <a:chExt cx="825666" cy="826452"/>
          </a:xfrm>
        </p:grpSpPr>
        <p:sp>
          <p:nvSpPr>
            <p:cNvPr id="40" name="4 1">
              <a:hlinkClick r:id="" action="ppaction://hlinkshowjump?jump=nextslide"/>
              <a:extLst>
                <a:ext uri="{FF2B5EF4-FFF2-40B4-BE49-F238E27FC236}">
                  <a16:creationId xmlns:a16="http://schemas.microsoft.com/office/drawing/2014/main" id="{E3BC0FD7-9650-15C1-5B88-A96219A99AEB}"/>
                </a:ext>
              </a:extLst>
            </p:cNvPr>
            <p:cNvSpPr/>
            <p:nvPr/>
          </p:nvSpPr>
          <p:spPr>
            <a:xfrm>
              <a:off x="2659976" y="591899"/>
              <a:ext cx="825666" cy="826452"/>
            </a:xfrm>
            <a:prstGeom prst="rect">
              <a:avLst/>
            </a:prstGeom>
            <a:solidFill>
              <a:srgbClr val="90D89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eaLnBrk="1" fontAlgn="auto" hangingPunct="1">
                <a:spcBef>
                  <a:spcPts val="0"/>
                </a:spcBef>
                <a:spcAft>
                  <a:spcPts val="0"/>
                </a:spcAft>
              </a:pPr>
              <a:endParaRPr lang="en-US" sz="6000" b="1" dirty="0">
                <a:ln w="19050">
                  <a:solidFill>
                    <a:prstClr val="black"/>
                  </a:solidFill>
                </a:ln>
                <a:solidFill>
                  <a:prstClr val="white"/>
                </a:solidFill>
                <a:latin typeface="Century Gothic" panose="020B0502020202020204" pitchFamily="34" charset="0"/>
              </a:endParaRPr>
            </a:p>
          </p:txBody>
        </p:sp>
        <p:pic>
          <p:nvPicPr>
            <p:cNvPr id="81" name="Picture 80" descr="A black background with a black square&#10;&#10;Description automatically generated with medium confidence">
              <a:extLst>
                <a:ext uri="{FF2B5EF4-FFF2-40B4-BE49-F238E27FC236}">
                  <a16:creationId xmlns:a16="http://schemas.microsoft.com/office/drawing/2014/main" id="{ED605BFF-A7E6-4D66-C830-194A4B1EE0F1}"/>
                </a:ext>
              </a:extLst>
            </p:cNvPr>
            <p:cNvPicPr>
              <a:picLocks noChangeAspect="1"/>
            </p:cNvPicPr>
            <p:nvPr/>
          </p:nvPicPr>
          <p:blipFill>
            <a:blip r:embed="rId6"/>
            <a:stretch>
              <a:fillRect/>
            </a:stretch>
          </p:blipFill>
          <p:spPr>
            <a:xfrm>
              <a:off x="2762318" y="783224"/>
              <a:ext cx="509345" cy="460400"/>
            </a:xfrm>
            <a:prstGeom prst="rect">
              <a:avLst/>
            </a:prstGeom>
          </p:spPr>
        </p:pic>
      </p:grpSp>
      <p:grpSp>
        <p:nvGrpSpPr>
          <p:cNvPr id="95" name="D4">
            <a:extLst>
              <a:ext uri="{FF2B5EF4-FFF2-40B4-BE49-F238E27FC236}">
                <a16:creationId xmlns:a16="http://schemas.microsoft.com/office/drawing/2014/main" id="{20EBCB7C-EFA2-1E41-3504-7BFD0794C95C}"/>
              </a:ext>
            </a:extLst>
          </p:cNvPr>
          <p:cNvGrpSpPr/>
          <p:nvPr/>
        </p:nvGrpSpPr>
        <p:grpSpPr>
          <a:xfrm>
            <a:off x="4726418" y="3680000"/>
            <a:ext cx="825666" cy="826452"/>
            <a:chOff x="4726418" y="3680000"/>
            <a:chExt cx="825666" cy="826452"/>
          </a:xfrm>
        </p:grpSpPr>
        <p:sp>
          <p:nvSpPr>
            <p:cNvPr id="22" name="4 1">
              <a:hlinkClick r:id="" action="ppaction://hlinkshowjump?jump=nextslide"/>
              <a:extLst>
                <a:ext uri="{FF2B5EF4-FFF2-40B4-BE49-F238E27FC236}">
                  <a16:creationId xmlns:a16="http://schemas.microsoft.com/office/drawing/2014/main" id="{0CAAEC9E-58EA-2AE9-CD04-629D3BAAC6E6}"/>
                </a:ext>
              </a:extLst>
            </p:cNvPr>
            <p:cNvSpPr/>
            <p:nvPr/>
          </p:nvSpPr>
          <p:spPr>
            <a:xfrm>
              <a:off x="4726418" y="3680000"/>
              <a:ext cx="825666" cy="826452"/>
            </a:xfrm>
            <a:prstGeom prst="rect">
              <a:avLst/>
            </a:prstGeom>
            <a:solidFill>
              <a:srgbClr val="90D89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eaLnBrk="1" fontAlgn="auto" hangingPunct="1">
                <a:spcBef>
                  <a:spcPts val="0"/>
                </a:spcBef>
                <a:spcAft>
                  <a:spcPts val="0"/>
                </a:spcAft>
              </a:pPr>
              <a:endParaRPr lang="en-US" sz="6000" b="1" dirty="0">
                <a:ln w="19050">
                  <a:solidFill>
                    <a:prstClr val="black"/>
                  </a:solidFill>
                </a:ln>
                <a:solidFill>
                  <a:prstClr val="white"/>
                </a:solidFill>
                <a:latin typeface="Century Gothic" panose="020B0502020202020204" pitchFamily="34" charset="0"/>
              </a:endParaRPr>
            </a:p>
          </p:txBody>
        </p:sp>
        <p:pic>
          <p:nvPicPr>
            <p:cNvPr id="82" name="Picture 81" descr="A cross with a crown of thorns&#10;&#10;Description automatically generated">
              <a:extLst>
                <a:ext uri="{FF2B5EF4-FFF2-40B4-BE49-F238E27FC236}">
                  <a16:creationId xmlns:a16="http://schemas.microsoft.com/office/drawing/2014/main" id="{8822A885-691D-3305-88DE-C8C40E555A4D}"/>
                </a:ext>
              </a:extLst>
            </p:cNvPr>
            <p:cNvPicPr>
              <a:picLocks noChangeAspect="1"/>
            </p:cNvPicPr>
            <p:nvPr/>
          </p:nvPicPr>
          <p:blipFill>
            <a:blip r:embed="rId7">
              <a:biLevel thresh="50000"/>
            </a:blip>
            <a:stretch>
              <a:fillRect/>
            </a:stretch>
          </p:blipFill>
          <p:spPr>
            <a:xfrm>
              <a:off x="4959968" y="3752969"/>
              <a:ext cx="412962" cy="619685"/>
            </a:xfrm>
            <a:prstGeom prst="rect">
              <a:avLst/>
            </a:prstGeom>
          </p:spPr>
        </p:pic>
      </p:grpSp>
      <p:grpSp>
        <p:nvGrpSpPr>
          <p:cNvPr id="89" name="F3">
            <a:extLst>
              <a:ext uri="{FF2B5EF4-FFF2-40B4-BE49-F238E27FC236}">
                <a16:creationId xmlns:a16="http://schemas.microsoft.com/office/drawing/2014/main" id="{396CC8D4-1E0E-60CA-B146-B18C5E884464}"/>
              </a:ext>
            </a:extLst>
          </p:cNvPr>
          <p:cNvGrpSpPr/>
          <p:nvPr/>
        </p:nvGrpSpPr>
        <p:grpSpPr>
          <a:xfrm>
            <a:off x="6736465" y="2669362"/>
            <a:ext cx="825666" cy="826452"/>
            <a:chOff x="6736465" y="2669362"/>
            <a:chExt cx="825666" cy="826452"/>
          </a:xfrm>
        </p:grpSpPr>
        <p:sp>
          <p:nvSpPr>
            <p:cNvPr id="32" name="4 1">
              <a:hlinkClick r:id="" action="ppaction://hlinkshowjump?jump=nextslide"/>
              <a:extLst>
                <a:ext uri="{FF2B5EF4-FFF2-40B4-BE49-F238E27FC236}">
                  <a16:creationId xmlns:a16="http://schemas.microsoft.com/office/drawing/2014/main" id="{9B8CD763-7143-11BB-7C23-FA3CF57E92BB}"/>
                </a:ext>
              </a:extLst>
            </p:cNvPr>
            <p:cNvSpPr/>
            <p:nvPr/>
          </p:nvSpPr>
          <p:spPr>
            <a:xfrm>
              <a:off x="6736465" y="2669362"/>
              <a:ext cx="825666" cy="826452"/>
            </a:xfrm>
            <a:prstGeom prst="rect">
              <a:avLst/>
            </a:prstGeom>
            <a:solidFill>
              <a:srgbClr val="90D89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eaLnBrk="1" fontAlgn="auto" hangingPunct="1">
                <a:spcBef>
                  <a:spcPts val="0"/>
                </a:spcBef>
                <a:spcAft>
                  <a:spcPts val="0"/>
                </a:spcAft>
              </a:pPr>
              <a:endParaRPr lang="en-US" sz="6000" b="1" dirty="0">
                <a:ln w="19050">
                  <a:solidFill>
                    <a:prstClr val="black"/>
                  </a:solidFill>
                </a:ln>
                <a:solidFill>
                  <a:prstClr val="white"/>
                </a:solidFill>
                <a:latin typeface="Century Gothic" panose="020B0502020202020204" pitchFamily="34" charset="0"/>
              </a:endParaRPr>
            </a:p>
          </p:txBody>
        </p:sp>
        <p:pic>
          <p:nvPicPr>
            <p:cNvPr id="83" name="Picture 82" descr="A black background with a black square&#10;&#10;Description automatically generated with medium confidence">
              <a:extLst>
                <a:ext uri="{FF2B5EF4-FFF2-40B4-BE49-F238E27FC236}">
                  <a16:creationId xmlns:a16="http://schemas.microsoft.com/office/drawing/2014/main" id="{151FF4A5-229D-F30A-93D1-0AFDDB92238A}"/>
                </a:ext>
              </a:extLst>
            </p:cNvPr>
            <p:cNvPicPr>
              <a:picLocks noChangeAspect="1"/>
            </p:cNvPicPr>
            <p:nvPr/>
          </p:nvPicPr>
          <p:blipFill>
            <a:blip r:embed="rId6"/>
            <a:stretch>
              <a:fillRect/>
            </a:stretch>
          </p:blipFill>
          <p:spPr>
            <a:xfrm>
              <a:off x="6799569" y="2774039"/>
              <a:ext cx="682700" cy="617097"/>
            </a:xfrm>
            <a:prstGeom prst="rect">
              <a:avLst/>
            </a:prstGeom>
          </p:spPr>
        </p:pic>
      </p:grpSp>
      <p:grpSp>
        <p:nvGrpSpPr>
          <p:cNvPr id="99" name="B4">
            <a:extLst>
              <a:ext uri="{FF2B5EF4-FFF2-40B4-BE49-F238E27FC236}">
                <a16:creationId xmlns:a16="http://schemas.microsoft.com/office/drawing/2014/main" id="{40B4310C-BEA4-FF1B-5FC8-D7F01D98DDDE}"/>
              </a:ext>
            </a:extLst>
          </p:cNvPr>
          <p:cNvGrpSpPr/>
          <p:nvPr/>
        </p:nvGrpSpPr>
        <p:grpSpPr>
          <a:xfrm>
            <a:off x="2698760" y="3680000"/>
            <a:ext cx="825666" cy="826452"/>
            <a:chOff x="2698760" y="3680000"/>
            <a:chExt cx="825666" cy="826452"/>
          </a:xfrm>
        </p:grpSpPr>
        <p:sp>
          <p:nvSpPr>
            <p:cNvPr id="14" name="4 1">
              <a:hlinkClick r:id="" action="ppaction://hlinkshowjump?jump=nextslide"/>
              <a:extLst>
                <a:ext uri="{FF2B5EF4-FFF2-40B4-BE49-F238E27FC236}">
                  <a16:creationId xmlns:a16="http://schemas.microsoft.com/office/drawing/2014/main" id="{B41A6FCB-275A-1CB8-8755-CAF022E81523}"/>
                </a:ext>
              </a:extLst>
            </p:cNvPr>
            <p:cNvSpPr/>
            <p:nvPr/>
          </p:nvSpPr>
          <p:spPr>
            <a:xfrm>
              <a:off x="2698760" y="3680000"/>
              <a:ext cx="825666" cy="826452"/>
            </a:xfrm>
            <a:prstGeom prst="rect">
              <a:avLst/>
            </a:prstGeom>
            <a:solidFill>
              <a:srgbClr val="90D89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eaLnBrk="1" fontAlgn="auto" hangingPunct="1">
                <a:spcBef>
                  <a:spcPts val="0"/>
                </a:spcBef>
                <a:spcAft>
                  <a:spcPts val="0"/>
                </a:spcAft>
              </a:pPr>
              <a:endParaRPr lang="en-US" sz="6000" b="1" dirty="0">
                <a:ln w="19050">
                  <a:solidFill>
                    <a:prstClr val="black"/>
                  </a:solidFill>
                </a:ln>
                <a:solidFill>
                  <a:prstClr val="white"/>
                </a:solidFill>
                <a:latin typeface="Century Gothic" panose="020B0502020202020204" pitchFamily="34" charset="0"/>
              </a:endParaRPr>
            </a:p>
          </p:txBody>
        </p:sp>
        <p:pic>
          <p:nvPicPr>
            <p:cNvPr id="84" name="Picture 83" descr="A cross with a crown of thorns&#10;&#10;Description automatically generated">
              <a:extLst>
                <a:ext uri="{FF2B5EF4-FFF2-40B4-BE49-F238E27FC236}">
                  <a16:creationId xmlns:a16="http://schemas.microsoft.com/office/drawing/2014/main" id="{AD1A79BC-CE9B-C0AE-D346-2EB0DCF3222B}"/>
                </a:ext>
              </a:extLst>
            </p:cNvPr>
            <p:cNvPicPr>
              <a:picLocks noChangeAspect="1"/>
            </p:cNvPicPr>
            <p:nvPr/>
          </p:nvPicPr>
          <p:blipFill>
            <a:blip r:embed="rId7">
              <a:biLevel thresh="50000"/>
            </a:blip>
            <a:stretch>
              <a:fillRect/>
            </a:stretch>
          </p:blipFill>
          <p:spPr>
            <a:xfrm>
              <a:off x="2956636" y="3767805"/>
              <a:ext cx="412962" cy="619685"/>
            </a:xfrm>
            <a:prstGeom prst="rect">
              <a:avLst/>
            </a:prstGeom>
          </p:spPr>
        </p:pic>
      </p:grpSp>
      <p:grpSp>
        <p:nvGrpSpPr>
          <p:cNvPr id="63" name="A3">
            <a:extLst>
              <a:ext uri="{FF2B5EF4-FFF2-40B4-BE49-F238E27FC236}">
                <a16:creationId xmlns:a16="http://schemas.microsoft.com/office/drawing/2014/main" id="{E2AA2116-5CC8-7ED3-5130-4136C1EB2AC8}"/>
              </a:ext>
            </a:extLst>
          </p:cNvPr>
          <p:cNvGrpSpPr/>
          <p:nvPr/>
        </p:nvGrpSpPr>
        <p:grpSpPr>
          <a:xfrm>
            <a:off x="1668358" y="2650633"/>
            <a:ext cx="825666" cy="826452"/>
            <a:chOff x="1668358" y="2650633"/>
            <a:chExt cx="825666" cy="826452"/>
          </a:xfrm>
        </p:grpSpPr>
        <p:sp>
          <p:nvSpPr>
            <p:cNvPr id="5" name="4 1">
              <a:hlinkClick r:id="" action="ppaction://hlinkshowjump?jump=nextslide"/>
              <a:extLst>
                <a:ext uri="{FF2B5EF4-FFF2-40B4-BE49-F238E27FC236}">
                  <a16:creationId xmlns:a16="http://schemas.microsoft.com/office/drawing/2014/main" id="{2A1AC4C0-5AED-362C-90D7-C3918A054893}"/>
                </a:ext>
              </a:extLst>
            </p:cNvPr>
            <p:cNvSpPr/>
            <p:nvPr/>
          </p:nvSpPr>
          <p:spPr>
            <a:xfrm>
              <a:off x="1668358" y="2650633"/>
              <a:ext cx="825666" cy="826452"/>
            </a:xfrm>
            <a:prstGeom prst="rect">
              <a:avLst/>
            </a:prstGeom>
            <a:solidFill>
              <a:srgbClr val="90D89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eaLnBrk="1" fontAlgn="auto" hangingPunct="1">
                <a:spcBef>
                  <a:spcPts val="0"/>
                </a:spcBef>
                <a:spcAft>
                  <a:spcPts val="0"/>
                </a:spcAft>
              </a:pPr>
              <a:endParaRPr lang="en-US" sz="6000" b="1" dirty="0">
                <a:ln w="19050">
                  <a:solidFill>
                    <a:prstClr val="black"/>
                  </a:solidFill>
                </a:ln>
                <a:solidFill>
                  <a:prstClr val="white"/>
                </a:solidFill>
                <a:latin typeface="Century Gothic" panose="020B0502020202020204" pitchFamily="34" charset="0"/>
              </a:endParaRPr>
            </a:p>
          </p:txBody>
        </p:sp>
        <p:pic>
          <p:nvPicPr>
            <p:cNvPr id="85" name="Picture 84" descr="A black background with a black square&#10;&#10;Description automatically generated with medium confidence">
              <a:extLst>
                <a:ext uri="{FF2B5EF4-FFF2-40B4-BE49-F238E27FC236}">
                  <a16:creationId xmlns:a16="http://schemas.microsoft.com/office/drawing/2014/main" id="{C016C711-D555-1D47-30A8-4D18C68C1EF8}"/>
                </a:ext>
              </a:extLst>
            </p:cNvPr>
            <p:cNvPicPr>
              <a:picLocks noChangeAspect="1"/>
            </p:cNvPicPr>
            <p:nvPr/>
          </p:nvPicPr>
          <p:blipFill>
            <a:blip r:embed="rId6"/>
            <a:stretch>
              <a:fillRect/>
            </a:stretch>
          </p:blipFill>
          <p:spPr>
            <a:xfrm>
              <a:off x="1710403" y="2748887"/>
              <a:ext cx="682700" cy="617097"/>
            </a:xfrm>
            <a:prstGeom prst="rect">
              <a:avLst/>
            </a:prstGeom>
          </p:spPr>
        </p:pic>
      </p:grpSp>
      <p:grpSp>
        <p:nvGrpSpPr>
          <p:cNvPr id="9" name="E1">
            <a:extLst>
              <a:ext uri="{FF2B5EF4-FFF2-40B4-BE49-F238E27FC236}">
                <a16:creationId xmlns:a16="http://schemas.microsoft.com/office/drawing/2014/main" id="{9284EFD1-C7D4-3275-0FFE-C4D5B4367CA0}"/>
              </a:ext>
            </a:extLst>
          </p:cNvPr>
          <p:cNvGrpSpPr/>
          <p:nvPr/>
        </p:nvGrpSpPr>
        <p:grpSpPr>
          <a:xfrm>
            <a:off x="5682771" y="610628"/>
            <a:ext cx="825666" cy="826452"/>
            <a:chOff x="5682771" y="610628"/>
            <a:chExt cx="825666" cy="826452"/>
          </a:xfrm>
        </p:grpSpPr>
        <p:sp>
          <p:nvSpPr>
            <p:cNvPr id="52" name="4 1">
              <a:hlinkClick r:id="" action="ppaction://hlinkshowjump?jump=nextslide"/>
              <a:extLst>
                <a:ext uri="{FF2B5EF4-FFF2-40B4-BE49-F238E27FC236}">
                  <a16:creationId xmlns:a16="http://schemas.microsoft.com/office/drawing/2014/main" id="{7B54CC2F-E25C-0A13-1CAF-C88A5EEE3937}"/>
                </a:ext>
              </a:extLst>
            </p:cNvPr>
            <p:cNvSpPr/>
            <p:nvPr/>
          </p:nvSpPr>
          <p:spPr>
            <a:xfrm>
              <a:off x="5682771" y="610628"/>
              <a:ext cx="825666" cy="826452"/>
            </a:xfrm>
            <a:prstGeom prst="rect">
              <a:avLst/>
            </a:prstGeom>
            <a:solidFill>
              <a:srgbClr val="90D89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eaLnBrk="1" fontAlgn="auto" hangingPunct="1">
                <a:spcBef>
                  <a:spcPts val="0"/>
                </a:spcBef>
                <a:spcAft>
                  <a:spcPts val="0"/>
                </a:spcAft>
              </a:pPr>
              <a:endParaRPr lang="en-US" sz="6000" b="1" dirty="0">
                <a:ln w="19050">
                  <a:solidFill>
                    <a:prstClr val="black"/>
                  </a:solidFill>
                </a:ln>
                <a:solidFill>
                  <a:prstClr val="white"/>
                </a:solidFill>
                <a:latin typeface="Century Gothic" panose="020B0502020202020204" pitchFamily="34" charset="0"/>
              </a:endParaRPr>
            </a:p>
          </p:txBody>
        </p:sp>
        <p:pic>
          <p:nvPicPr>
            <p:cNvPr id="86" name="Picture 85" descr="A cross with a crown of thorns&#10;&#10;Description automatically generated">
              <a:extLst>
                <a:ext uri="{FF2B5EF4-FFF2-40B4-BE49-F238E27FC236}">
                  <a16:creationId xmlns:a16="http://schemas.microsoft.com/office/drawing/2014/main" id="{114CCC5B-B720-2FFE-E85B-70149E9797F6}"/>
                </a:ext>
              </a:extLst>
            </p:cNvPr>
            <p:cNvPicPr>
              <a:picLocks noChangeAspect="1"/>
            </p:cNvPicPr>
            <p:nvPr/>
          </p:nvPicPr>
          <p:blipFill>
            <a:blip r:embed="rId7">
              <a:biLevel thresh="50000"/>
            </a:blip>
            <a:stretch>
              <a:fillRect/>
            </a:stretch>
          </p:blipFill>
          <p:spPr>
            <a:xfrm>
              <a:off x="5911638" y="732865"/>
              <a:ext cx="412962" cy="619685"/>
            </a:xfrm>
            <a:prstGeom prst="rect">
              <a:avLst/>
            </a:prstGeom>
          </p:spPr>
        </p:pic>
      </p:grpSp>
      <p:grpSp>
        <p:nvGrpSpPr>
          <p:cNvPr id="98" name="C4">
            <a:extLst>
              <a:ext uri="{FF2B5EF4-FFF2-40B4-BE49-F238E27FC236}">
                <a16:creationId xmlns:a16="http://schemas.microsoft.com/office/drawing/2014/main" id="{25CB3582-A306-78A6-83FE-97B6CFCBDDF1}"/>
              </a:ext>
            </a:extLst>
          </p:cNvPr>
          <p:cNvGrpSpPr/>
          <p:nvPr/>
        </p:nvGrpSpPr>
        <p:grpSpPr>
          <a:xfrm>
            <a:off x="3703762" y="3680000"/>
            <a:ext cx="825666" cy="826452"/>
            <a:chOff x="3703762" y="3680000"/>
            <a:chExt cx="825666" cy="826452"/>
          </a:xfrm>
        </p:grpSpPr>
        <p:sp>
          <p:nvSpPr>
            <p:cNvPr id="18" name="4 1">
              <a:hlinkClick r:id="" action="ppaction://hlinkshowjump?jump=nextslide"/>
              <a:extLst>
                <a:ext uri="{FF2B5EF4-FFF2-40B4-BE49-F238E27FC236}">
                  <a16:creationId xmlns:a16="http://schemas.microsoft.com/office/drawing/2014/main" id="{53A7F872-CCDB-1F2E-CBB0-3BCE25843BE4}"/>
                </a:ext>
              </a:extLst>
            </p:cNvPr>
            <p:cNvSpPr/>
            <p:nvPr/>
          </p:nvSpPr>
          <p:spPr>
            <a:xfrm>
              <a:off x="3703762" y="3680000"/>
              <a:ext cx="825666" cy="826452"/>
            </a:xfrm>
            <a:prstGeom prst="rect">
              <a:avLst/>
            </a:prstGeom>
            <a:solidFill>
              <a:srgbClr val="90D89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eaLnBrk="1" fontAlgn="auto" hangingPunct="1">
                <a:spcBef>
                  <a:spcPts val="0"/>
                </a:spcBef>
                <a:spcAft>
                  <a:spcPts val="0"/>
                </a:spcAft>
              </a:pPr>
              <a:endParaRPr lang="en-US" sz="6000" b="1" dirty="0">
                <a:ln w="19050">
                  <a:solidFill>
                    <a:prstClr val="black"/>
                  </a:solidFill>
                </a:ln>
                <a:solidFill>
                  <a:prstClr val="white"/>
                </a:solidFill>
                <a:latin typeface="Century Gothic" panose="020B0502020202020204" pitchFamily="34" charset="0"/>
              </a:endParaRPr>
            </a:p>
          </p:txBody>
        </p:sp>
        <p:pic>
          <p:nvPicPr>
            <p:cNvPr id="87" name="Picture 86" descr="A black background with white lines&#10;&#10;Description automatically generated">
              <a:extLst>
                <a:ext uri="{FF2B5EF4-FFF2-40B4-BE49-F238E27FC236}">
                  <a16:creationId xmlns:a16="http://schemas.microsoft.com/office/drawing/2014/main" id="{952CCAA6-3BA3-D782-A874-536CA4E4936B}"/>
                </a:ext>
              </a:extLst>
            </p:cNvPr>
            <p:cNvPicPr>
              <a:picLocks noChangeAspect="1"/>
            </p:cNvPicPr>
            <p:nvPr/>
          </p:nvPicPr>
          <p:blipFill>
            <a:blip r:embed="rId8"/>
            <a:stretch>
              <a:fillRect/>
            </a:stretch>
          </p:blipFill>
          <p:spPr>
            <a:xfrm>
              <a:off x="3792470" y="3849047"/>
              <a:ext cx="675769" cy="457200"/>
            </a:xfrm>
            <a:prstGeom prst="rect">
              <a:avLst/>
            </a:prstGeom>
          </p:spPr>
        </p:pic>
      </p:grpSp>
      <p:grpSp>
        <p:nvGrpSpPr>
          <p:cNvPr id="97" name="A1">
            <a:extLst>
              <a:ext uri="{FF2B5EF4-FFF2-40B4-BE49-F238E27FC236}">
                <a16:creationId xmlns:a16="http://schemas.microsoft.com/office/drawing/2014/main" id="{4F1A5F97-FFC4-1E8D-CB26-EE2EABC28641}"/>
              </a:ext>
            </a:extLst>
          </p:cNvPr>
          <p:cNvGrpSpPr/>
          <p:nvPr/>
        </p:nvGrpSpPr>
        <p:grpSpPr>
          <a:xfrm>
            <a:off x="1637320" y="591899"/>
            <a:ext cx="825666" cy="826452"/>
            <a:chOff x="1637320" y="591899"/>
            <a:chExt cx="825666" cy="826452"/>
          </a:xfrm>
        </p:grpSpPr>
        <p:sp>
          <p:nvSpPr>
            <p:cNvPr id="36" name="4 1">
              <a:hlinkClick r:id="" action="ppaction://hlinkshowjump?jump=nextslide"/>
              <a:extLst>
                <a:ext uri="{FF2B5EF4-FFF2-40B4-BE49-F238E27FC236}">
                  <a16:creationId xmlns:a16="http://schemas.microsoft.com/office/drawing/2014/main" id="{2425E329-A035-D13E-6549-CFE201B57597}"/>
                </a:ext>
              </a:extLst>
            </p:cNvPr>
            <p:cNvSpPr/>
            <p:nvPr/>
          </p:nvSpPr>
          <p:spPr>
            <a:xfrm>
              <a:off x="1637320" y="591899"/>
              <a:ext cx="825666" cy="826452"/>
            </a:xfrm>
            <a:prstGeom prst="rect">
              <a:avLst/>
            </a:prstGeom>
            <a:solidFill>
              <a:srgbClr val="90D89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eaLnBrk="1" fontAlgn="auto" hangingPunct="1">
                <a:spcBef>
                  <a:spcPts val="0"/>
                </a:spcBef>
                <a:spcAft>
                  <a:spcPts val="0"/>
                </a:spcAft>
              </a:pPr>
              <a:endParaRPr lang="en-US" sz="6000" b="1" dirty="0">
                <a:ln w="19050">
                  <a:solidFill>
                    <a:prstClr val="black"/>
                  </a:solidFill>
                </a:ln>
                <a:solidFill>
                  <a:prstClr val="white"/>
                </a:solidFill>
                <a:latin typeface="Century Gothic" panose="020B0502020202020204" pitchFamily="34" charset="0"/>
              </a:endParaRPr>
            </a:p>
          </p:txBody>
        </p:sp>
        <p:pic>
          <p:nvPicPr>
            <p:cNvPr id="88" name="Picture 87" descr="A black background with a black square&#10;&#10;Description automatically generated with medium confidence">
              <a:extLst>
                <a:ext uri="{FF2B5EF4-FFF2-40B4-BE49-F238E27FC236}">
                  <a16:creationId xmlns:a16="http://schemas.microsoft.com/office/drawing/2014/main" id="{6D427BE4-ECDA-ED31-0DD8-3C95293A1DFA}"/>
                </a:ext>
              </a:extLst>
            </p:cNvPr>
            <p:cNvPicPr>
              <a:picLocks noChangeAspect="1"/>
            </p:cNvPicPr>
            <p:nvPr/>
          </p:nvPicPr>
          <p:blipFill>
            <a:blip r:embed="rId9"/>
            <a:stretch>
              <a:fillRect/>
            </a:stretch>
          </p:blipFill>
          <p:spPr>
            <a:xfrm>
              <a:off x="1762170" y="706221"/>
              <a:ext cx="461938" cy="570734"/>
            </a:xfrm>
            <a:prstGeom prst="rect">
              <a:avLst/>
            </a:prstGeom>
          </p:spPr>
        </p:pic>
      </p:grpSp>
      <p:grpSp>
        <p:nvGrpSpPr>
          <p:cNvPr id="71" name="E3">
            <a:extLst>
              <a:ext uri="{FF2B5EF4-FFF2-40B4-BE49-F238E27FC236}">
                <a16:creationId xmlns:a16="http://schemas.microsoft.com/office/drawing/2014/main" id="{7D2F6E94-A9C9-9DC1-D721-FB947DC4EA04}"/>
              </a:ext>
            </a:extLst>
          </p:cNvPr>
          <p:cNvGrpSpPr/>
          <p:nvPr/>
        </p:nvGrpSpPr>
        <p:grpSpPr>
          <a:xfrm>
            <a:off x="5713809" y="2669362"/>
            <a:ext cx="825666" cy="826452"/>
            <a:chOff x="5713809" y="2669362"/>
            <a:chExt cx="825666" cy="826452"/>
          </a:xfrm>
        </p:grpSpPr>
        <p:sp>
          <p:nvSpPr>
            <p:cNvPr id="28" name="4 1">
              <a:hlinkClick r:id="" action="ppaction://hlinkshowjump?jump=nextslide"/>
              <a:extLst>
                <a:ext uri="{FF2B5EF4-FFF2-40B4-BE49-F238E27FC236}">
                  <a16:creationId xmlns:a16="http://schemas.microsoft.com/office/drawing/2014/main" id="{4C7FA10E-3B33-BEC7-7D90-7E51018CB04B}"/>
                </a:ext>
              </a:extLst>
            </p:cNvPr>
            <p:cNvSpPr/>
            <p:nvPr/>
          </p:nvSpPr>
          <p:spPr>
            <a:xfrm>
              <a:off x="5713809" y="2669362"/>
              <a:ext cx="825666" cy="826452"/>
            </a:xfrm>
            <a:prstGeom prst="rect">
              <a:avLst/>
            </a:prstGeom>
            <a:solidFill>
              <a:srgbClr val="90D89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eaLnBrk="1" fontAlgn="auto" hangingPunct="1">
                <a:spcBef>
                  <a:spcPts val="0"/>
                </a:spcBef>
                <a:spcAft>
                  <a:spcPts val="0"/>
                </a:spcAft>
              </a:pPr>
              <a:endParaRPr lang="en-US" sz="6000" b="1" dirty="0">
                <a:ln w="19050">
                  <a:solidFill>
                    <a:prstClr val="black"/>
                  </a:solidFill>
                </a:ln>
                <a:solidFill>
                  <a:prstClr val="white"/>
                </a:solidFill>
                <a:latin typeface="Century Gothic" panose="020B0502020202020204" pitchFamily="34" charset="0"/>
              </a:endParaRPr>
            </a:p>
          </p:txBody>
        </p:sp>
        <p:pic>
          <p:nvPicPr>
            <p:cNvPr id="91" name="Picture 90" descr="A white bed with two pillows&#10;&#10;Description automatically generated">
              <a:extLst>
                <a:ext uri="{FF2B5EF4-FFF2-40B4-BE49-F238E27FC236}">
                  <a16:creationId xmlns:a16="http://schemas.microsoft.com/office/drawing/2014/main" id="{57FD5D2A-B643-50BC-9CCC-45001502BE46}"/>
                </a:ext>
              </a:extLst>
            </p:cNvPr>
            <p:cNvPicPr>
              <a:picLocks noChangeAspect="1"/>
            </p:cNvPicPr>
            <p:nvPr/>
          </p:nvPicPr>
          <p:blipFill>
            <a:blip r:embed="rId4"/>
            <a:stretch>
              <a:fillRect/>
            </a:stretch>
          </p:blipFill>
          <p:spPr>
            <a:xfrm>
              <a:off x="5827673" y="2884264"/>
              <a:ext cx="640525" cy="435357"/>
            </a:xfrm>
            <a:prstGeom prst="rect">
              <a:avLst/>
            </a:prstGeom>
          </p:spPr>
        </p:pic>
      </p:grpSp>
      <p:grpSp>
        <p:nvGrpSpPr>
          <p:cNvPr id="69" name="D3">
            <a:extLst>
              <a:ext uri="{FF2B5EF4-FFF2-40B4-BE49-F238E27FC236}">
                <a16:creationId xmlns:a16="http://schemas.microsoft.com/office/drawing/2014/main" id="{59EDD6D0-6DDC-0E1E-2B4E-B0DA25241731}"/>
              </a:ext>
            </a:extLst>
          </p:cNvPr>
          <p:cNvGrpSpPr/>
          <p:nvPr/>
        </p:nvGrpSpPr>
        <p:grpSpPr>
          <a:xfrm>
            <a:off x="4718672" y="2650633"/>
            <a:ext cx="825666" cy="826452"/>
            <a:chOff x="4718672" y="2650633"/>
            <a:chExt cx="825666" cy="826452"/>
          </a:xfrm>
        </p:grpSpPr>
        <p:sp>
          <p:nvSpPr>
            <p:cNvPr id="24" name="4 1">
              <a:hlinkClick r:id="" action="ppaction://hlinkshowjump?jump=nextslide"/>
              <a:extLst>
                <a:ext uri="{FF2B5EF4-FFF2-40B4-BE49-F238E27FC236}">
                  <a16:creationId xmlns:a16="http://schemas.microsoft.com/office/drawing/2014/main" id="{7FF08523-FDB9-AAA4-F28C-2D8C528FB6B3}"/>
                </a:ext>
              </a:extLst>
            </p:cNvPr>
            <p:cNvSpPr/>
            <p:nvPr/>
          </p:nvSpPr>
          <p:spPr>
            <a:xfrm>
              <a:off x="4718672" y="2650633"/>
              <a:ext cx="825666" cy="826452"/>
            </a:xfrm>
            <a:prstGeom prst="rect">
              <a:avLst/>
            </a:prstGeom>
            <a:solidFill>
              <a:srgbClr val="90D89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eaLnBrk="1" fontAlgn="auto" hangingPunct="1">
                <a:spcBef>
                  <a:spcPts val="0"/>
                </a:spcBef>
                <a:spcAft>
                  <a:spcPts val="0"/>
                </a:spcAft>
              </a:pPr>
              <a:endParaRPr lang="en-US" sz="6000" b="1" dirty="0">
                <a:ln w="19050">
                  <a:solidFill>
                    <a:prstClr val="black"/>
                  </a:solidFill>
                </a:ln>
                <a:solidFill>
                  <a:prstClr val="white"/>
                </a:solidFill>
                <a:latin typeface="Century Gothic" panose="020B0502020202020204" pitchFamily="34" charset="0"/>
              </a:endParaRPr>
            </a:p>
          </p:txBody>
        </p:sp>
        <p:pic>
          <p:nvPicPr>
            <p:cNvPr id="92" name="Picture 91" descr="A silhouette of two people holding a baby&#10;&#10;Description automatically generated">
              <a:extLst>
                <a:ext uri="{FF2B5EF4-FFF2-40B4-BE49-F238E27FC236}">
                  <a16:creationId xmlns:a16="http://schemas.microsoft.com/office/drawing/2014/main" id="{EB3A5C87-5066-A0CF-DE14-2C7566C18DF1}"/>
                </a:ext>
              </a:extLst>
            </p:cNvPr>
            <p:cNvPicPr>
              <a:picLocks noChangeAspect="1"/>
            </p:cNvPicPr>
            <p:nvPr/>
          </p:nvPicPr>
          <p:blipFill rotWithShape="1">
            <a:blip r:embed="rId5">
              <a:clrChange>
                <a:clrFrom>
                  <a:srgbClr val="FFFFFF"/>
                </a:clrFrom>
                <a:clrTo>
                  <a:srgbClr val="FFFFFF">
                    <a:alpha val="0"/>
                  </a:srgbClr>
                </a:clrTo>
              </a:clrChange>
            </a:blip>
            <a:srcRect l="36900" t="52047" r="31667"/>
            <a:stretch/>
          </p:blipFill>
          <p:spPr>
            <a:xfrm>
              <a:off x="4853807" y="2855141"/>
              <a:ext cx="575222" cy="493601"/>
            </a:xfrm>
            <a:prstGeom prst="rect">
              <a:avLst/>
            </a:prstGeom>
          </p:spPr>
        </p:pic>
      </p:grpSp>
      <p:pic>
        <p:nvPicPr>
          <p:cNvPr id="94" name="X1" descr="A red x on a black background&#10;&#10;Description automatically generated">
            <a:extLst>
              <a:ext uri="{FF2B5EF4-FFF2-40B4-BE49-F238E27FC236}">
                <a16:creationId xmlns:a16="http://schemas.microsoft.com/office/drawing/2014/main" id="{65CC803C-B43E-25FD-29F4-8A706F22612A}"/>
              </a:ext>
            </a:extLst>
          </p:cNvPr>
          <p:cNvPicPr>
            <a:picLocks noChangeAspect="1"/>
          </p:cNvPicPr>
          <p:nvPr/>
        </p:nvPicPr>
        <p:blipFill>
          <a:blip r:embed="rId10"/>
          <a:stretch>
            <a:fillRect/>
          </a:stretch>
        </p:blipFill>
        <p:spPr>
          <a:xfrm>
            <a:off x="1653744" y="627175"/>
            <a:ext cx="216852" cy="200305"/>
          </a:xfrm>
          <a:prstGeom prst="rect">
            <a:avLst/>
          </a:prstGeom>
        </p:spPr>
      </p:pic>
      <p:pic>
        <p:nvPicPr>
          <p:cNvPr id="96" name="Z1" descr="A red and blue arrows&#10;&#10;Description automatically generated">
            <a:extLst>
              <a:ext uri="{FF2B5EF4-FFF2-40B4-BE49-F238E27FC236}">
                <a16:creationId xmlns:a16="http://schemas.microsoft.com/office/drawing/2014/main" id="{B4D10E2A-AABD-46E0-5B44-FDA2D5D99A5B}"/>
              </a:ext>
            </a:extLst>
          </p:cNvPr>
          <p:cNvPicPr>
            <a:picLocks noChangeAspect="1"/>
          </p:cNvPicPr>
          <p:nvPr/>
        </p:nvPicPr>
        <p:blipFill>
          <a:blip r:embed="rId11">
            <a:duotone>
              <a:prstClr val="black"/>
              <a:schemeClr val="accent2">
                <a:tint val="45000"/>
                <a:satMod val="400000"/>
              </a:schemeClr>
            </a:duotone>
          </a:blip>
          <a:stretch>
            <a:fillRect/>
          </a:stretch>
        </p:blipFill>
        <p:spPr>
          <a:xfrm>
            <a:off x="2210205" y="1123950"/>
            <a:ext cx="228195" cy="228195"/>
          </a:xfrm>
          <a:prstGeom prst="rect">
            <a:avLst/>
          </a:prstGeom>
        </p:spPr>
      </p:pic>
      <p:pic>
        <p:nvPicPr>
          <p:cNvPr id="37" name="Picture 36" descr="A purple bow tie on a purple background&#10;&#10;Description automatically generated">
            <a:extLst>
              <a:ext uri="{FF2B5EF4-FFF2-40B4-BE49-F238E27FC236}">
                <a16:creationId xmlns:a16="http://schemas.microsoft.com/office/drawing/2014/main" id="{4DC097BD-72A8-8821-773D-1C0D64BDA6EC}"/>
              </a:ext>
            </a:extLst>
          </p:cNvPr>
          <p:cNvPicPr>
            <a:picLocks noChangeAspect="1"/>
          </p:cNvPicPr>
          <p:nvPr/>
        </p:nvPicPr>
        <p:blipFill>
          <a:blip r:embed="rId12"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1605765" y="540865"/>
            <a:ext cx="914400" cy="914400"/>
          </a:xfrm>
          <a:prstGeom prst="rect">
            <a:avLst/>
          </a:prstGeom>
        </p:spPr>
      </p:pic>
      <p:pic>
        <p:nvPicPr>
          <p:cNvPr id="101" name="X2" descr="A red x on a black background&#10;&#10;Description automatically generated">
            <a:extLst>
              <a:ext uri="{FF2B5EF4-FFF2-40B4-BE49-F238E27FC236}">
                <a16:creationId xmlns:a16="http://schemas.microsoft.com/office/drawing/2014/main" id="{05BD01D6-1E9C-7FBD-84C3-854DF5858E87}"/>
              </a:ext>
            </a:extLst>
          </p:cNvPr>
          <p:cNvPicPr>
            <a:picLocks noChangeAspect="1"/>
          </p:cNvPicPr>
          <p:nvPr/>
        </p:nvPicPr>
        <p:blipFill>
          <a:blip r:embed="rId10"/>
          <a:stretch>
            <a:fillRect/>
          </a:stretch>
        </p:blipFill>
        <p:spPr>
          <a:xfrm>
            <a:off x="2667000" y="627580"/>
            <a:ext cx="216852" cy="200305"/>
          </a:xfrm>
          <a:prstGeom prst="rect">
            <a:avLst/>
          </a:prstGeom>
        </p:spPr>
      </p:pic>
      <p:pic>
        <p:nvPicPr>
          <p:cNvPr id="102" name="Z2" descr="A red and blue arrows&#10;&#10;Description automatically generated">
            <a:extLst>
              <a:ext uri="{FF2B5EF4-FFF2-40B4-BE49-F238E27FC236}">
                <a16:creationId xmlns:a16="http://schemas.microsoft.com/office/drawing/2014/main" id="{D9DE7960-6A31-5DDD-3193-44DB2A617D96}"/>
              </a:ext>
            </a:extLst>
          </p:cNvPr>
          <p:cNvPicPr>
            <a:picLocks noChangeAspect="1"/>
          </p:cNvPicPr>
          <p:nvPr/>
        </p:nvPicPr>
        <p:blipFill>
          <a:blip r:embed="rId11">
            <a:duotone>
              <a:prstClr val="black"/>
              <a:schemeClr val="accent2">
                <a:tint val="45000"/>
                <a:satMod val="400000"/>
              </a:schemeClr>
            </a:duotone>
          </a:blip>
          <a:stretch>
            <a:fillRect/>
          </a:stretch>
        </p:blipFill>
        <p:spPr>
          <a:xfrm>
            <a:off x="3223461" y="1124355"/>
            <a:ext cx="228195" cy="228195"/>
          </a:xfrm>
          <a:prstGeom prst="rect">
            <a:avLst/>
          </a:prstGeom>
        </p:spPr>
      </p:pic>
      <p:pic>
        <p:nvPicPr>
          <p:cNvPr id="103" name="Picture 102" descr="A purple bow tie on a purple background&#10;&#10;Description automatically generated">
            <a:extLst>
              <a:ext uri="{FF2B5EF4-FFF2-40B4-BE49-F238E27FC236}">
                <a16:creationId xmlns:a16="http://schemas.microsoft.com/office/drawing/2014/main" id="{82AB1E1D-0D98-005C-1E24-1942327E0D12}"/>
              </a:ext>
            </a:extLst>
          </p:cNvPr>
          <p:cNvPicPr>
            <a:picLocks noChangeAspect="1"/>
          </p:cNvPicPr>
          <p:nvPr/>
        </p:nvPicPr>
        <p:blipFill>
          <a:blip r:embed="rId12"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2611937" y="559504"/>
            <a:ext cx="914400" cy="914400"/>
          </a:xfrm>
          <a:prstGeom prst="rect">
            <a:avLst/>
          </a:prstGeom>
        </p:spPr>
      </p:pic>
      <p:pic>
        <p:nvPicPr>
          <p:cNvPr id="104" name="X3" descr="A red x on a black background&#10;&#10;Description automatically generated">
            <a:extLst>
              <a:ext uri="{FF2B5EF4-FFF2-40B4-BE49-F238E27FC236}">
                <a16:creationId xmlns:a16="http://schemas.microsoft.com/office/drawing/2014/main" id="{59124FAD-ADA2-491F-35A2-E7A0C2C40C8B}"/>
              </a:ext>
            </a:extLst>
          </p:cNvPr>
          <p:cNvPicPr>
            <a:picLocks noChangeAspect="1"/>
          </p:cNvPicPr>
          <p:nvPr/>
        </p:nvPicPr>
        <p:blipFill>
          <a:blip r:embed="rId10"/>
          <a:stretch>
            <a:fillRect/>
          </a:stretch>
        </p:blipFill>
        <p:spPr>
          <a:xfrm>
            <a:off x="3690740" y="659050"/>
            <a:ext cx="216852" cy="200305"/>
          </a:xfrm>
          <a:prstGeom prst="rect">
            <a:avLst/>
          </a:prstGeom>
        </p:spPr>
      </p:pic>
      <p:pic>
        <p:nvPicPr>
          <p:cNvPr id="105" name="Z3" descr="A red and blue arrows&#10;&#10;Description automatically generated">
            <a:extLst>
              <a:ext uri="{FF2B5EF4-FFF2-40B4-BE49-F238E27FC236}">
                <a16:creationId xmlns:a16="http://schemas.microsoft.com/office/drawing/2014/main" id="{A5CC7147-A5D5-BAEC-E797-F1415FE6902D}"/>
              </a:ext>
            </a:extLst>
          </p:cNvPr>
          <p:cNvPicPr>
            <a:picLocks noChangeAspect="1"/>
          </p:cNvPicPr>
          <p:nvPr/>
        </p:nvPicPr>
        <p:blipFill>
          <a:blip r:embed="rId11">
            <a:duotone>
              <a:prstClr val="black"/>
              <a:schemeClr val="accent2">
                <a:tint val="45000"/>
                <a:satMod val="400000"/>
              </a:schemeClr>
            </a:duotone>
          </a:blip>
          <a:stretch>
            <a:fillRect/>
          </a:stretch>
        </p:blipFill>
        <p:spPr>
          <a:xfrm>
            <a:off x="4247201" y="1155825"/>
            <a:ext cx="228195" cy="228195"/>
          </a:xfrm>
          <a:prstGeom prst="rect">
            <a:avLst/>
          </a:prstGeom>
        </p:spPr>
      </p:pic>
      <p:pic>
        <p:nvPicPr>
          <p:cNvPr id="45" name="Picture 44" descr="A purple bow tie on a purple background&#10;&#10;Description automatically generated">
            <a:extLst>
              <a:ext uri="{FF2B5EF4-FFF2-40B4-BE49-F238E27FC236}">
                <a16:creationId xmlns:a16="http://schemas.microsoft.com/office/drawing/2014/main" id="{184DA2A4-885A-4912-81B3-BAE26C1AEDFA}"/>
              </a:ext>
            </a:extLst>
          </p:cNvPr>
          <p:cNvPicPr>
            <a:picLocks noChangeAspect="1"/>
          </p:cNvPicPr>
          <p:nvPr/>
        </p:nvPicPr>
        <p:blipFill>
          <a:blip r:embed="rId12"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3633916" y="561763"/>
            <a:ext cx="914400" cy="914400"/>
          </a:xfrm>
          <a:prstGeom prst="rect">
            <a:avLst/>
          </a:prstGeom>
        </p:spPr>
      </p:pic>
      <p:pic>
        <p:nvPicPr>
          <p:cNvPr id="106" name="X4" descr="A red x on a black background&#10;&#10;Description automatically generated">
            <a:extLst>
              <a:ext uri="{FF2B5EF4-FFF2-40B4-BE49-F238E27FC236}">
                <a16:creationId xmlns:a16="http://schemas.microsoft.com/office/drawing/2014/main" id="{6A631AA1-10A3-A3AF-43B9-8FBB16158812}"/>
              </a:ext>
            </a:extLst>
          </p:cNvPr>
          <p:cNvPicPr>
            <a:picLocks noChangeAspect="1"/>
          </p:cNvPicPr>
          <p:nvPr/>
        </p:nvPicPr>
        <p:blipFill>
          <a:blip r:embed="rId10"/>
          <a:stretch>
            <a:fillRect/>
          </a:stretch>
        </p:blipFill>
        <p:spPr>
          <a:xfrm>
            <a:off x="4702371" y="665451"/>
            <a:ext cx="216852" cy="200305"/>
          </a:xfrm>
          <a:prstGeom prst="rect">
            <a:avLst/>
          </a:prstGeom>
        </p:spPr>
      </p:pic>
      <p:pic>
        <p:nvPicPr>
          <p:cNvPr id="107" name="Z4" descr="A red and blue arrows&#10;&#10;Description automatically generated">
            <a:extLst>
              <a:ext uri="{FF2B5EF4-FFF2-40B4-BE49-F238E27FC236}">
                <a16:creationId xmlns:a16="http://schemas.microsoft.com/office/drawing/2014/main" id="{DE26DDE7-6143-E364-84C8-B5FCA913E7F0}"/>
              </a:ext>
            </a:extLst>
          </p:cNvPr>
          <p:cNvPicPr>
            <a:picLocks noChangeAspect="1"/>
          </p:cNvPicPr>
          <p:nvPr/>
        </p:nvPicPr>
        <p:blipFill>
          <a:blip r:embed="rId11">
            <a:duotone>
              <a:prstClr val="black"/>
              <a:schemeClr val="accent2">
                <a:tint val="45000"/>
                <a:satMod val="400000"/>
              </a:schemeClr>
            </a:duotone>
          </a:blip>
          <a:stretch>
            <a:fillRect/>
          </a:stretch>
        </p:blipFill>
        <p:spPr>
          <a:xfrm>
            <a:off x="5258832" y="1162226"/>
            <a:ext cx="228195" cy="228195"/>
          </a:xfrm>
          <a:prstGeom prst="rect">
            <a:avLst/>
          </a:prstGeom>
        </p:spPr>
      </p:pic>
      <p:pic>
        <p:nvPicPr>
          <p:cNvPr id="49" name="Picture 48" descr="A purple bow tie on a purple background&#10;&#10;Description automatically generated">
            <a:extLst>
              <a:ext uri="{FF2B5EF4-FFF2-40B4-BE49-F238E27FC236}">
                <a16:creationId xmlns:a16="http://schemas.microsoft.com/office/drawing/2014/main" id="{1212D3E9-9123-B345-2871-D44340FF70F7}"/>
              </a:ext>
            </a:extLst>
          </p:cNvPr>
          <p:cNvPicPr>
            <a:picLocks noChangeAspect="1"/>
          </p:cNvPicPr>
          <p:nvPr/>
        </p:nvPicPr>
        <p:blipFill>
          <a:blip r:embed="rId12"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4652539" y="577623"/>
            <a:ext cx="914400" cy="914400"/>
          </a:xfrm>
          <a:prstGeom prst="rect">
            <a:avLst/>
          </a:prstGeom>
        </p:spPr>
      </p:pic>
      <p:pic>
        <p:nvPicPr>
          <p:cNvPr id="108" name="X5" descr="A red x on a black background&#10;&#10;Description automatically generated">
            <a:extLst>
              <a:ext uri="{FF2B5EF4-FFF2-40B4-BE49-F238E27FC236}">
                <a16:creationId xmlns:a16="http://schemas.microsoft.com/office/drawing/2014/main" id="{662C9245-248E-57E5-B2E2-DAD4B01E011A}"/>
              </a:ext>
            </a:extLst>
          </p:cNvPr>
          <p:cNvPicPr>
            <a:picLocks noChangeAspect="1"/>
          </p:cNvPicPr>
          <p:nvPr/>
        </p:nvPicPr>
        <p:blipFill>
          <a:blip r:embed="rId10"/>
          <a:stretch>
            <a:fillRect/>
          </a:stretch>
        </p:blipFill>
        <p:spPr>
          <a:xfrm>
            <a:off x="5701912" y="642125"/>
            <a:ext cx="216852" cy="200305"/>
          </a:xfrm>
          <a:prstGeom prst="rect">
            <a:avLst/>
          </a:prstGeom>
        </p:spPr>
      </p:pic>
      <p:pic>
        <p:nvPicPr>
          <p:cNvPr id="109" name="Z5" descr="A red and blue arrows&#10;&#10;Description automatically generated">
            <a:extLst>
              <a:ext uri="{FF2B5EF4-FFF2-40B4-BE49-F238E27FC236}">
                <a16:creationId xmlns:a16="http://schemas.microsoft.com/office/drawing/2014/main" id="{A2BBA912-5225-1F0B-62FB-CE588A796DA2}"/>
              </a:ext>
            </a:extLst>
          </p:cNvPr>
          <p:cNvPicPr>
            <a:picLocks noChangeAspect="1"/>
          </p:cNvPicPr>
          <p:nvPr/>
        </p:nvPicPr>
        <p:blipFill>
          <a:blip r:embed="rId11">
            <a:duotone>
              <a:prstClr val="black"/>
              <a:schemeClr val="accent2">
                <a:tint val="45000"/>
                <a:satMod val="400000"/>
              </a:schemeClr>
            </a:duotone>
          </a:blip>
          <a:stretch>
            <a:fillRect/>
          </a:stretch>
        </p:blipFill>
        <p:spPr>
          <a:xfrm>
            <a:off x="6259525" y="1186688"/>
            <a:ext cx="228195" cy="228195"/>
          </a:xfrm>
          <a:prstGeom prst="rect">
            <a:avLst/>
          </a:prstGeom>
        </p:spPr>
      </p:pic>
      <p:pic>
        <p:nvPicPr>
          <p:cNvPr id="53" name="Picture 52" descr="A purple bow tie on a purple background&#10;&#10;Description automatically generated">
            <a:extLst>
              <a:ext uri="{FF2B5EF4-FFF2-40B4-BE49-F238E27FC236}">
                <a16:creationId xmlns:a16="http://schemas.microsoft.com/office/drawing/2014/main" id="{14D74C68-61D6-8443-242B-93EBB58F6F51}"/>
              </a:ext>
            </a:extLst>
          </p:cNvPr>
          <p:cNvPicPr>
            <a:picLocks noChangeAspect="1"/>
          </p:cNvPicPr>
          <p:nvPr/>
        </p:nvPicPr>
        <p:blipFill>
          <a:blip r:embed="rId12"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5653470" y="574098"/>
            <a:ext cx="914400" cy="914400"/>
          </a:xfrm>
          <a:prstGeom prst="rect">
            <a:avLst/>
          </a:prstGeom>
        </p:spPr>
      </p:pic>
      <p:pic>
        <p:nvPicPr>
          <p:cNvPr id="110" name="X6" descr="A red x on a black background&#10;&#10;Description automatically generated">
            <a:extLst>
              <a:ext uri="{FF2B5EF4-FFF2-40B4-BE49-F238E27FC236}">
                <a16:creationId xmlns:a16="http://schemas.microsoft.com/office/drawing/2014/main" id="{C002E2BE-7E23-78BE-72D1-AEC592F864B0}"/>
              </a:ext>
            </a:extLst>
          </p:cNvPr>
          <p:cNvPicPr>
            <a:picLocks noChangeAspect="1"/>
          </p:cNvPicPr>
          <p:nvPr/>
        </p:nvPicPr>
        <p:blipFill>
          <a:blip r:embed="rId10"/>
          <a:stretch>
            <a:fillRect/>
          </a:stretch>
        </p:blipFill>
        <p:spPr>
          <a:xfrm>
            <a:off x="6728688" y="659050"/>
            <a:ext cx="216852" cy="200305"/>
          </a:xfrm>
          <a:prstGeom prst="rect">
            <a:avLst/>
          </a:prstGeom>
        </p:spPr>
      </p:pic>
      <p:pic>
        <p:nvPicPr>
          <p:cNvPr id="111" name="Z6" descr="A red and blue arrows&#10;&#10;Description automatically generated">
            <a:extLst>
              <a:ext uri="{FF2B5EF4-FFF2-40B4-BE49-F238E27FC236}">
                <a16:creationId xmlns:a16="http://schemas.microsoft.com/office/drawing/2014/main" id="{9B98FC31-F5F1-5ACE-2830-F69105C60DA9}"/>
              </a:ext>
            </a:extLst>
          </p:cNvPr>
          <p:cNvPicPr>
            <a:picLocks noChangeAspect="1"/>
          </p:cNvPicPr>
          <p:nvPr/>
        </p:nvPicPr>
        <p:blipFill>
          <a:blip r:embed="rId11">
            <a:duotone>
              <a:prstClr val="black"/>
              <a:schemeClr val="accent2">
                <a:tint val="45000"/>
                <a:satMod val="400000"/>
              </a:schemeClr>
            </a:duotone>
          </a:blip>
          <a:stretch>
            <a:fillRect/>
          </a:stretch>
        </p:blipFill>
        <p:spPr>
          <a:xfrm>
            <a:off x="7275123" y="1195925"/>
            <a:ext cx="228195" cy="228195"/>
          </a:xfrm>
          <a:prstGeom prst="rect">
            <a:avLst/>
          </a:prstGeom>
        </p:spPr>
      </p:pic>
      <p:pic>
        <p:nvPicPr>
          <p:cNvPr id="57" name="Picture 56" descr="A purple bow tie on a purple background&#10;&#10;Description automatically generated">
            <a:extLst>
              <a:ext uri="{FF2B5EF4-FFF2-40B4-BE49-F238E27FC236}">
                <a16:creationId xmlns:a16="http://schemas.microsoft.com/office/drawing/2014/main" id="{9B1ABB8A-6949-C37D-18B8-A7B49585E1E2}"/>
              </a:ext>
            </a:extLst>
          </p:cNvPr>
          <p:cNvPicPr>
            <a:picLocks noChangeAspect="1"/>
          </p:cNvPicPr>
          <p:nvPr/>
        </p:nvPicPr>
        <p:blipFill>
          <a:blip r:embed="rId12"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6675449" y="581257"/>
            <a:ext cx="914400" cy="914400"/>
          </a:xfrm>
          <a:prstGeom prst="rect">
            <a:avLst/>
          </a:prstGeom>
        </p:spPr>
      </p:pic>
      <p:pic>
        <p:nvPicPr>
          <p:cNvPr id="41" name="X7" descr="A red x on a black background&#10;&#10;Description automatically generated">
            <a:extLst>
              <a:ext uri="{FF2B5EF4-FFF2-40B4-BE49-F238E27FC236}">
                <a16:creationId xmlns:a16="http://schemas.microsoft.com/office/drawing/2014/main" id="{05BD01D6-1E9C-7FBD-84C3-854DF5858E87}"/>
              </a:ext>
            </a:extLst>
          </p:cNvPr>
          <p:cNvPicPr>
            <a:picLocks noChangeAspect="1"/>
          </p:cNvPicPr>
          <p:nvPr/>
        </p:nvPicPr>
        <p:blipFill>
          <a:blip r:embed="rId10"/>
          <a:stretch>
            <a:fillRect/>
          </a:stretch>
        </p:blipFill>
        <p:spPr>
          <a:xfrm>
            <a:off x="1645968" y="1660906"/>
            <a:ext cx="216852" cy="200305"/>
          </a:xfrm>
          <a:prstGeom prst="rect">
            <a:avLst/>
          </a:prstGeom>
        </p:spPr>
      </p:pic>
      <p:pic>
        <p:nvPicPr>
          <p:cNvPr id="112" name="Z7" descr="A red and blue arrows&#10;&#10;Description automatically generated">
            <a:extLst>
              <a:ext uri="{FF2B5EF4-FFF2-40B4-BE49-F238E27FC236}">
                <a16:creationId xmlns:a16="http://schemas.microsoft.com/office/drawing/2014/main" id="{D9DE7960-6A31-5DDD-3193-44DB2A617D96}"/>
              </a:ext>
            </a:extLst>
          </p:cNvPr>
          <p:cNvPicPr>
            <a:picLocks noChangeAspect="1"/>
          </p:cNvPicPr>
          <p:nvPr/>
        </p:nvPicPr>
        <p:blipFill>
          <a:blip r:embed="rId11">
            <a:duotone>
              <a:prstClr val="black"/>
              <a:schemeClr val="accent2">
                <a:tint val="45000"/>
                <a:satMod val="400000"/>
              </a:schemeClr>
            </a:duotone>
          </a:blip>
          <a:stretch>
            <a:fillRect/>
          </a:stretch>
        </p:blipFill>
        <p:spPr>
          <a:xfrm>
            <a:off x="2229276" y="2217347"/>
            <a:ext cx="228195" cy="228195"/>
          </a:xfrm>
          <a:prstGeom prst="rect">
            <a:avLst/>
          </a:prstGeom>
        </p:spPr>
      </p:pic>
      <p:pic>
        <p:nvPicPr>
          <p:cNvPr id="35" name="Picture 34" descr="A purple bow tie on a purple background&#10;&#10;Description automatically generated">
            <a:extLst>
              <a:ext uri="{FF2B5EF4-FFF2-40B4-BE49-F238E27FC236}">
                <a16:creationId xmlns:a16="http://schemas.microsoft.com/office/drawing/2014/main" id="{006B8583-D6C8-C293-52F6-329E50EC882F}"/>
              </a:ext>
            </a:extLst>
          </p:cNvPr>
          <p:cNvPicPr>
            <a:picLocks noChangeAspect="1"/>
          </p:cNvPicPr>
          <p:nvPr/>
        </p:nvPicPr>
        <p:blipFill>
          <a:blip r:embed="rId12"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1622764" y="1590702"/>
            <a:ext cx="914400" cy="914400"/>
          </a:xfrm>
          <a:prstGeom prst="rect">
            <a:avLst/>
          </a:prstGeom>
        </p:spPr>
      </p:pic>
      <p:pic>
        <p:nvPicPr>
          <p:cNvPr id="113" name="X8" descr="A red x on a black background&#10;&#10;Description automatically generated">
            <a:extLst>
              <a:ext uri="{FF2B5EF4-FFF2-40B4-BE49-F238E27FC236}">
                <a16:creationId xmlns:a16="http://schemas.microsoft.com/office/drawing/2014/main" id="{4811C840-AD06-BE09-EBDA-7E1E5440024A}"/>
              </a:ext>
            </a:extLst>
          </p:cNvPr>
          <p:cNvPicPr>
            <a:picLocks noChangeAspect="1"/>
          </p:cNvPicPr>
          <p:nvPr/>
        </p:nvPicPr>
        <p:blipFill>
          <a:blip r:embed="rId10"/>
          <a:stretch>
            <a:fillRect/>
          </a:stretch>
        </p:blipFill>
        <p:spPr>
          <a:xfrm>
            <a:off x="2667411" y="1657972"/>
            <a:ext cx="216852" cy="200305"/>
          </a:xfrm>
          <a:prstGeom prst="rect">
            <a:avLst/>
          </a:prstGeom>
        </p:spPr>
      </p:pic>
      <p:pic>
        <p:nvPicPr>
          <p:cNvPr id="114" name="Z8" descr="A red and blue arrows&#10;&#10;Description automatically generated">
            <a:extLst>
              <a:ext uri="{FF2B5EF4-FFF2-40B4-BE49-F238E27FC236}">
                <a16:creationId xmlns:a16="http://schemas.microsoft.com/office/drawing/2014/main" id="{81FF904E-AC3D-3C4A-D98C-DA9BE111D2F5}"/>
              </a:ext>
            </a:extLst>
          </p:cNvPr>
          <p:cNvPicPr>
            <a:picLocks noChangeAspect="1"/>
          </p:cNvPicPr>
          <p:nvPr/>
        </p:nvPicPr>
        <p:blipFill>
          <a:blip r:embed="rId11">
            <a:duotone>
              <a:prstClr val="black"/>
              <a:schemeClr val="accent2">
                <a:tint val="45000"/>
                <a:satMod val="400000"/>
              </a:schemeClr>
            </a:duotone>
          </a:blip>
          <a:stretch>
            <a:fillRect/>
          </a:stretch>
        </p:blipFill>
        <p:spPr>
          <a:xfrm>
            <a:off x="3250719" y="2214413"/>
            <a:ext cx="228195" cy="228195"/>
          </a:xfrm>
          <a:prstGeom prst="rect">
            <a:avLst/>
          </a:prstGeom>
        </p:spPr>
      </p:pic>
      <p:pic>
        <p:nvPicPr>
          <p:cNvPr id="39" name="Picture 38" descr="A purple bow tie on a purple background&#10;&#10;Description automatically generated">
            <a:extLst>
              <a:ext uri="{FF2B5EF4-FFF2-40B4-BE49-F238E27FC236}">
                <a16:creationId xmlns:a16="http://schemas.microsoft.com/office/drawing/2014/main" id="{FA0CFBA5-F9A3-7F64-19A5-D1AF87891A6E}"/>
              </a:ext>
            </a:extLst>
          </p:cNvPr>
          <p:cNvPicPr>
            <a:picLocks noChangeAspect="1"/>
          </p:cNvPicPr>
          <p:nvPr/>
        </p:nvPicPr>
        <p:blipFill>
          <a:blip r:embed="rId12"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2638938" y="1581287"/>
            <a:ext cx="914400" cy="914400"/>
          </a:xfrm>
          <a:prstGeom prst="rect">
            <a:avLst/>
          </a:prstGeom>
        </p:spPr>
      </p:pic>
      <p:pic>
        <p:nvPicPr>
          <p:cNvPr id="115" name="X9" descr="A red x on a black background&#10;&#10;Description automatically generated">
            <a:extLst>
              <a:ext uri="{FF2B5EF4-FFF2-40B4-BE49-F238E27FC236}">
                <a16:creationId xmlns:a16="http://schemas.microsoft.com/office/drawing/2014/main" id="{B7AC7BD6-B4C0-CEC6-0957-F3CB2615818E}"/>
              </a:ext>
            </a:extLst>
          </p:cNvPr>
          <p:cNvPicPr>
            <a:picLocks noChangeAspect="1"/>
          </p:cNvPicPr>
          <p:nvPr/>
        </p:nvPicPr>
        <p:blipFill>
          <a:blip r:embed="rId10"/>
          <a:stretch>
            <a:fillRect/>
          </a:stretch>
        </p:blipFill>
        <p:spPr>
          <a:xfrm>
            <a:off x="3666683" y="1665792"/>
            <a:ext cx="216852" cy="200305"/>
          </a:xfrm>
          <a:prstGeom prst="rect">
            <a:avLst/>
          </a:prstGeom>
        </p:spPr>
      </p:pic>
      <p:pic>
        <p:nvPicPr>
          <p:cNvPr id="116" name="Z9" descr="A red and blue arrows&#10;&#10;Description automatically generated">
            <a:extLst>
              <a:ext uri="{FF2B5EF4-FFF2-40B4-BE49-F238E27FC236}">
                <a16:creationId xmlns:a16="http://schemas.microsoft.com/office/drawing/2014/main" id="{82A85858-5C7B-9ACF-656B-933DF4542327}"/>
              </a:ext>
            </a:extLst>
          </p:cNvPr>
          <p:cNvPicPr>
            <a:picLocks noChangeAspect="1"/>
          </p:cNvPicPr>
          <p:nvPr/>
        </p:nvPicPr>
        <p:blipFill>
          <a:blip r:embed="rId11">
            <a:duotone>
              <a:prstClr val="black"/>
              <a:schemeClr val="accent2">
                <a:tint val="45000"/>
                <a:satMod val="400000"/>
              </a:schemeClr>
            </a:duotone>
          </a:blip>
          <a:stretch>
            <a:fillRect/>
          </a:stretch>
        </p:blipFill>
        <p:spPr>
          <a:xfrm>
            <a:off x="4249991" y="2222233"/>
            <a:ext cx="228195" cy="228195"/>
          </a:xfrm>
          <a:prstGeom prst="rect">
            <a:avLst/>
          </a:prstGeom>
        </p:spPr>
      </p:pic>
      <p:pic>
        <p:nvPicPr>
          <p:cNvPr id="43" name="Picture 42" descr="A purple bow tie on a purple background&#10;&#10;Description automatically generated">
            <a:extLst>
              <a:ext uri="{FF2B5EF4-FFF2-40B4-BE49-F238E27FC236}">
                <a16:creationId xmlns:a16="http://schemas.microsoft.com/office/drawing/2014/main" id="{F0E3AA5F-CE91-4939-A873-8A7AAFA1E904}"/>
              </a:ext>
            </a:extLst>
          </p:cNvPr>
          <p:cNvPicPr>
            <a:picLocks noChangeAspect="1"/>
          </p:cNvPicPr>
          <p:nvPr/>
        </p:nvPicPr>
        <p:blipFill>
          <a:blip r:embed="rId12"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3640779" y="1589656"/>
            <a:ext cx="914400" cy="914400"/>
          </a:xfrm>
          <a:prstGeom prst="rect">
            <a:avLst/>
          </a:prstGeom>
        </p:spPr>
      </p:pic>
      <p:pic>
        <p:nvPicPr>
          <p:cNvPr id="117" name="X10" descr="A red x on a black background&#10;&#10;Description automatically generated">
            <a:extLst>
              <a:ext uri="{FF2B5EF4-FFF2-40B4-BE49-F238E27FC236}">
                <a16:creationId xmlns:a16="http://schemas.microsoft.com/office/drawing/2014/main" id="{BADF360B-528F-F7E9-12F7-8A3CFEEB2337}"/>
              </a:ext>
            </a:extLst>
          </p:cNvPr>
          <p:cNvPicPr>
            <a:picLocks noChangeAspect="1"/>
          </p:cNvPicPr>
          <p:nvPr/>
        </p:nvPicPr>
        <p:blipFill>
          <a:blip r:embed="rId10"/>
          <a:stretch>
            <a:fillRect/>
          </a:stretch>
        </p:blipFill>
        <p:spPr>
          <a:xfrm>
            <a:off x="4697996" y="1657350"/>
            <a:ext cx="216852" cy="200305"/>
          </a:xfrm>
          <a:prstGeom prst="rect">
            <a:avLst/>
          </a:prstGeom>
        </p:spPr>
      </p:pic>
      <p:pic>
        <p:nvPicPr>
          <p:cNvPr id="118" name="Z10" descr="A red and blue arrows&#10;&#10;Description automatically generated">
            <a:extLst>
              <a:ext uri="{FF2B5EF4-FFF2-40B4-BE49-F238E27FC236}">
                <a16:creationId xmlns:a16="http://schemas.microsoft.com/office/drawing/2014/main" id="{10D9AA8C-A860-59FB-3061-D174A7038B1A}"/>
              </a:ext>
            </a:extLst>
          </p:cNvPr>
          <p:cNvPicPr>
            <a:picLocks noChangeAspect="1"/>
          </p:cNvPicPr>
          <p:nvPr/>
        </p:nvPicPr>
        <p:blipFill>
          <a:blip r:embed="rId11">
            <a:duotone>
              <a:prstClr val="black"/>
              <a:schemeClr val="accent2">
                <a:tint val="45000"/>
                <a:satMod val="400000"/>
              </a:schemeClr>
            </a:duotone>
          </a:blip>
          <a:stretch>
            <a:fillRect/>
          </a:stretch>
        </p:blipFill>
        <p:spPr>
          <a:xfrm>
            <a:off x="5281304" y="2213791"/>
            <a:ext cx="228195" cy="228195"/>
          </a:xfrm>
          <a:prstGeom prst="rect">
            <a:avLst/>
          </a:prstGeom>
        </p:spPr>
      </p:pic>
      <p:pic>
        <p:nvPicPr>
          <p:cNvPr id="47" name="Picture 46" descr="A purple bow tie on a purple background&#10;&#10;Description automatically generated">
            <a:extLst>
              <a:ext uri="{FF2B5EF4-FFF2-40B4-BE49-F238E27FC236}">
                <a16:creationId xmlns:a16="http://schemas.microsoft.com/office/drawing/2014/main" id="{0B94ED5B-C8EB-9012-429F-5B738E2D7835}"/>
              </a:ext>
            </a:extLst>
          </p:cNvPr>
          <p:cNvPicPr>
            <a:picLocks noChangeAspect="1"/>
          </p:cNvPicPr>
          <p:nvPr/>
        </p:nvPicPr>
        <p:blipFill>
          <a:blip r:embed="rId12"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4639210" y="1592561"/>
            <a:ext cx="914400" cy="914400"/>
          </a:xfrm>
          <a:prstGeom prst="rect">
            <a:avLst/>
          </a:prstGeom>
        </p:spPr>
      </p:pic>
      <p:pic>
        <p:nvPicPr>
          <p:cNvPr id="119" name="X11" descr="A red x on a black background&#10;&#10;Description automatically generated">
            <a:extLst>
              <a:ext uri="{FF2B5EF4-FFF2-40B4-BE49-F238E27FC236}">
                <a16:creationId xmlns:a16="http://schemas.microsoft.com/office/drawing/2014/main" id="{12BF8CBC-E605-C8C7-914C-F19A579D2A65}"/>
              </a:ext>
            </a:extLst>
          </p:cNvPr>
          <p:cNvPicPr>
            <a:picLocks noChangeAspect="1"/>
          </p:cNvPicPr>
          <p:nvPr/>
        </p:nvPicPr>
        <p:blipFill>
          <a:blip r:embed="rId10"/>
          <a:stretch>
            <a:fillRect/>
          </a:stretch>
        </p:blipFill>
        <p:spPr>
          <a:xfrm>
            <a:off x="5696934" y="1674167"/>
            <a:ext cx="216852" cy="200305"/>
          </a:xfrm>
          <a:prstGeom prst="rect">
            <a:avLst/>
          </a:prstGeom>
        </p:spPr>
      </p:pic>
      <p:pic>
        <p:nvPicPr>
          <p:cNvPr id="120" name="Z11" descr="A red and blue arrows&#10;&#10;Description automatically generated">
            <a:extLst>
              <a:ext uri="{FF2B5EF4-FFF2-40B4-BE49-F238E27FC236}">
                <a16:creationId xmlns:a16="http://schemas.microsoft.com/office/drawing/2014/main" id="{43C298D3-C81E-8507-F23B-3EA8AE1E6BE7}"/>
              </a:ext>
            </a:extLst>
          </p:cNvPr>
          <p:cNvPicPr>
            <a:picLocks noChangeAspect="1"/>
          </p:cNvPicPr>
          <p:nvPr/>
        </p:nvPicPr>
        <p:blipFill>
          <a:blip r:embed="rId11">
            <a:duotone>
              <a:prstClr val="black"/>
              <a:schemeClr val="accent2">
                <a:tint val="45000"/>
                <a:satMod val="400000"/>
              </a:schemeClr>
            </a:duotone>
          </a:blip>
          <a:stretch>
            <a:fillRect/>
          </a:stretch>
        </p:blipFill>
        <p:spPr>
          <a:xfrm>
            <a:off x="6280242" y="2230608"/>
            <a:ext cx="228195" cy="228195"/>
          </a:xfrm>
          <a:prstGeom prst="rect">
            <a:avLst/>
          </a:prstGeom>
        </p:spPr>
      </p:pic>
      <p:pic>
        <p:nvPicPr>
          <p:cNvPr id="51" name="Picture 50" descr="A purple bow tie on a purple background&#10;&#10;Description automatically generated">
            <a:extLst>
              <a:ext uri="{FF2B5EF4-FFF2-40B4-BE49-F238E27FC236}">
                <a16:creationId xmlns:a16="http://schemas.microsoft.com/office/drawing/2014/main" id="{2107E53B-8BD5-CA87-63D8-5D52DF183DDA}"/>
              </a:ext>
            </a:extLst>
          </p:cNvPr>
          <p:cNvPicPr>
            <a:picLocks noChangeAspect="1"/>
          </p:cNvPicPr>
          <p:nvPr/>
        </p:nvPicPr>
        <p:blipFill>
          <a:blip r:embed="rId12"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5661087" y="1602144"/>
            <a:ext cx="914400" cy="914400"/>
          </a:xfrm>
          <a:prstGeom prst="rect">
            <a:avLst/>
          </a:prstGeom>
        </p:spPr>
      </p:pic>
      <p:pic>
        <p:nvPicPr>
          <p:cNvPr id="121" name="X12" descr="A red x on a black background&#10;&#10;Description automatically generated">
            <a:extLst>
              <a:ext uri="{FF2B5EF4-FFF2-40B4-BE49-F238E27FC236}">
                <a16:creationId xmlns:a16="http://schemas.microsoft.com/office/drawing/2014/main" id="{C1F5E56A-BC8B-3BCE-AE27-89CBC42F356C}"/>
              </a:ext>
            </a:extLst>
          </p:cNvPr>
          <p:cNvPicPr>
            <a:picLocks noChangeAspect="1"/>
          </p:cNvPicPr>
          <p:nvPr/>
        </p:nvPicPr>
        <p:blipFill>
          <a:blip r:embed="rId10"/>
          <a:stretch>
            <a:fillRect/>
          </a:stretch>
        </p:blipFill>
        <p:spPr>
          <a:xfrm>
            <a:off x="6711857" y="1678381"/>
            <a:ext cx="216852" cy="200305"/>
          </a:xfrm>
          <a:prstGeom prst="rect">
            <a:avLst/>
          </a:prstGeom>
        </p:spPr>
      </p:pic>
      <p:pic>
        <p:nvPicPr>
          <p:cNvPr id="122" name="Z12" descr="A red and blue arrows&#10;&#10;Description automatically generated">
            <a:extLst>
              <a:ext uri="{FF2B5EF4-FFF2-40B4-BE49-F238E27FC236}">
                <a16:creationId xmlns:a16="http://schemas.microsoft.com/office/drawing/2014/main" id="{B3EE3F8E-F4C6-3B7B-0664-1C09FD293D46}"/>
              </a:ext>
            </a:extLst>
          </p:cNvPr>
          <p:cNvPicPr>
            <a:picLocks noChangeAspect="1"/>
          </p:cNvPicPr>
          <p:nvPr/>
        </p:nvPicPr>
        <p:blipFill>
          <a:blip r:embed="rId11">
            <a:duotone>
              <a:prstClr val="black"/>
              <a:schemeClr val="accent2">
                <a:tint val="45000"/>
                <a:satMod val="400000"/>
              </a:schemeClr>
            </a:duotone>
          </a:blip>
          <a:stretch>
            <a:fillRect/>
          </a:stretch>
        </p:blipFill>
        <p:spPr>
          <a:xfrm>
            <a:off x="7295165" y="2234822"/>
            <a:ext cx="228195" cy="228195"/>
          </a:xfrm>
          <a:prstGeom prst="rect">
            <a:avLst/>
          </a:prstGeom>
        </p:spPr>
      </p:pic>
      <p:pic>
        <p:nvPicPr>
          <p:cNvPr id="55" name="Picture 54" descr="A purple bow tie on a purple background&#10;&#10;Description automatically generated">
            <a:extLst>
              <a:ext uri="{FF2B5EF4-FFF2-40B4-BE49-F238E27FC236}">
                <a16:creationId xmlns:a16="http://schemas.microsoft.com/office/drawing/2014/main" id="{168BBACF-E983-A681-A634-DA8C472F2988}"/>
              </a:ext>
            </a:extLst>
          </p:cNvPr>
          <p:cNvPicPr>
            <a:picLocks noChangeAspect="1"/>
          </p:cNvPicPr>
          <p:nvPr/>
        </p:nvPicPr>
        <p:blipFill>
          <a:blip r:embed="rId12"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6683195" y="1610624"/>
            <a:ext cx="914400" cy="914400"/>
          </a:xfrm>
          <a:prstGeom prst="rect">
            <a:avLst/>
          </a:prstGeom>
        </p:spPr>
      </p:pic>
      <p:pic>
        <p:nvPicPr>
          <p:cNvPr id="123" name="X13" descr="A red x on a black background&#10;&#10;Description automatically generated">
            <a:extLst>
              <a:ext uri="{FF2B5EF4-FFF2-40B4-BE49-F238E27FC236}">
                <a16:creationId xmlns:a16="http://schemas.microsoft.com/office/drawing/2014/main" id="{888B411E-12F6-77E8-FD14-30922FE6F9AD}"/>
              </a:ext>
            </a:extLst>
          </p:cNvPr>
          <p:cNvPicPr>
            <a:picLocks noChangeAspect="1"/>
          </p:cNvPicPr>
          <p:nvPr/>
        </p:nvPicPr>
        <p:blipFill>
          <a:blip r:embed="rId10"/>
          <a:stretch>
            <a:fillRect/>
          </a:stretch>
        </p:blipFill>
        <p:spPr>
          <a:xfrm>
            <a:off x="1678851" y="2689913"/>
            <a:ext cx="216852" cy="200305"/>
          </a:xfrm>
          <a:prstGeom prst="rect">
            <a:avLst/>
          </a:prstGeom>
        </p:spPr>
      </p:pic>
      <p:pic>
        <p:nvPicPr>
          <p:cNvPr id="124" name="Z13" descr="A red and blue arrows&#10;&#10;Description automatically generated">
            <a:extLst>
              <a:ext uri="{FF2B5EF4-FFF2-40B4-BE49-F238E27FC236}">
                <a16:creationId xmlns:a16="http://schemas.microsoft.com/office/drawing/2014/main" id="{84C2AF38-6B74-0E3A-264C-8A7DB4B094CA}"/>
              </a:ext>
            </a:extLst>
          </p:cNvPr>
          <p:cNvPicPr>
            <a:picLocks noChangeAspect="1"/>
          </p:cNvPicPr>
          <p:nvPr/>
        </p:nvPicPr>
        <p:blipFill>
          <a:blip r:embed="rId11">
            <a:duotone>
              <a:prstClr val="black"/>
              <a:schemeClr val="accent2">
                <a:tint val="45000"/>
                <a:satMod val="400000"/>
              </a:schemeClr>
            </a:duotone>
          </a:blip>
          <a:stretch>
            <a:fillRect/>
          </a:stretch>
        </p:blipFill>
        <p:spPr>
          <a:xfrm>
            <a:off x="2262159" y="3246354"/>
            <a:ext cx="228195" cy="228195"/>
          </a:xfrm>
          <a:prstGeom prst="rect">
            <a:avLst/>
          </a:prstGeom>
        </p:spPr>
      </p:pic>
      <p:pic>
        <p:nvPicPr>
          <p:cNvPr id="12" name="Picture 11" descr="A purple bow tie on a purple background&#10;&#10;Description automatically generated">
            <a:extLst>
              <a:ext uri="{FF2B5EF4-FFF2-40B4-BE49-F238E27FC236}">
                <a16:creationId xmlns:a16="http://schemas.microsoft.com/office/drawing/2014/main" id="{DD9E4A90-0D55-157C-C6C1-EEEDFE17E0E4}"/>
              </a:ext>
            </a:extLst>
          </p:cNvPr>
          <p:cNvPicPr>
            <a:picLocks noChangeAspect="1"/>
          </p:cNvPicPr>
          <p:nvPr/>
        </p:nvPicPr>
        <p:blipFill>
          <a:blip r:embed="rId12"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1627613" y="2622250"/>
            <a:ext cx="914400" cy="914400"/>
          </a:xfrm>
          <a:prstGeom prst="rect">
            <a:avLst/>
          </a:prstGeom>
        </p:spPr>
      </p:pic>
      <p:pic>
        <p:nvPicPr>
          <p:cNvPr id="125" name="X14" descr="A red x on a black background&#10;&#10;Description automatically generated">
            <a:extLst>
              <a:ext uri="{FF2B5EF4-FFF2-40B4-BE49-F238E27FC236}">
                <a16:creationId xmlns:a16="http://schemas.microsoft.com/office/drawing/2014/main" id="{7182F899-780E-E0AF-95E1-4579C03921FE}"/>
              </a:ext>
            </a:extLst>
          </p:cNvPr>
          <p:cNvPicPr>
            <a:picLocks noChangeAspect="1"/>
          </p:cNvPicPr>
          <p:nvPr/>
        </p:nvPicPr>
        <p:blipFill>
          <a:blip r:embed="rId10"/>
          <a:stretch>
            <a:fillRect/>
          </a:stretch>
        </p:blipFill>
        <p:spPr>
          <a:xfrm>
            <a:off x="2703067" y="2689913"/>
            <a:ext cx="216852" cy="200305"/>
          </a:xfrm>
          <a:prstGeom prst="rect">
            <a:avLst/>
          </a:prstGeom>
        </p:spPr>
      </p:pic>
      <p:pic>
        <p:nvPicPr>
          <p:cNvPr id="126" name="Z14" descr="A red and blue arrows&#10;&#10;Description automatically generated">
            <a:extLst>
              <a:ext uri="{FF2B5EF4-FFF2-40B4-BE49-F238E27FC236}">
                <a16:creationId xmlns:a16="http://schemas.microsoft.com/office/drawing/2014/main" id="{83F780E9-54F9-42F8-B5AE-26656D767131}"/>
              </a:ext>
            </a:extLst>
          </p:cNvPr>
          <p:cNvPicPr>
            <a:picLocks noChangeAspect="1"/>
          </p:cNvPicPr>
          <p:nvPr/>
        </p:nvPicPr>
        <p:blipFill>
          <a:blip r:embed="rId11">
            <a:duotone>
              <a:prstClr val="black"/>
              <a:schemeClr val="accent2">
                <a:tint val="45000"/>
                <a:satMod val="400000"/>
              </a:schemeClr>
            </a:duotone>
          </a:blip>
          <a:stretch>
            <a:fillRect/>
          </a:stretch>
        </p:blipFill>
        <p:spPr>
          <a:xfrm>
            <a:off x="3286375" y="3246354"/>
            <a:ext cx="228195" cy="228195"/>
          </a:xfrm>
          <a:prstGeom prst="rect">
            <a:avLst/>
          </a:prstGeom>
        </p:spPr>
      </p:pic>
      <p:pic>
        <p:nvPicPr>
          <p:cNvPr id="129" name="X15" descr="A red x on a black background&#10;&#10;Description automatically generated">
            <a:extLst>
              <a:ext uri="{FF2B5EF4-FFF2-40B4-BE49-F238E27FC236}">
                <a16:creationId xmlns:a16="http://schemas.microsoft.com/office/drawing/2014/main" id="{74C039A7-4FB5-1C3E-17DB-DE6738953AD0}"/>
              </a:ext>
            </a:extLst>
          </p:cNvPr>
          <p:cNvPicPr>
            <a:picLocks noChangeAspect="1"/>
          </p:cNvPicPr>
          <p:nvPr/>
        </p:nvPicPr>
        <p:blipFill>
          <a:blip r:embed="rId10"/>
          <a:stretch>
            <a:fillRect/>
          </a:stretch>
        </p:blipFill>
        <p:spPr>
          <a:xfrm>
            <a:off x="3693718" y="2678203"/>
            <a:ext cx="216852" cy="200305"/>
          </a:xfrm>
          <a:prstGeom prst="rect">
            <a:avLst/>
          </a:prstGeom>
        </p:spPr>
      </p:pic>
      <p:pic>
        <p:nvPicPr>
          <p:cNvPr id="130" name="Z15" descr="A red and blue arrows&#10;&#10;Description automatically generated">
            <a:extLst>
              <a:ext uri="{FF2B5EF4-FFF2-40B4-BE49-F238E27FC236}">
                <a16:creationId xmlns:a16="http://schemas.microsoft.com/office/drawing/2014/main" id="{DF1BC208-849D-B643-DEC4-936B7092E3C0}"/>
              </a:ext>
            </a:extLst>
          </p:cNvPr>
          <p:cNvPicPr>
            <a:picLocks noChangeAspect="1"/>
          </p:cNvPicPr>
          <p:nvPr/>
        </p:nvPicPr>
        <p:blipFill>
          <a:blip r:embed="rId11">
            <a:duotone>
              <a:prstClr val="black"/>
              <a:schemeClr val="accent2">
                <a:tint val="45000"/>
                <a:satMod val="400000"/>
              </a:schemeClr>
            </a:duotone>
          </a:blip>
          <a:stretch>
            <a:fillRect/>
          </a:stretch>
        </p:blipFill>
        <p:spPr>
          <a:xfrm>
            <a:off x="4277026" y="3234644"/>
            <a:ext cx="228195" cy="228195"/>
          </a:xfrm>
          <a:prstGeom prst="rect">
            <a:avLst/>
          </a:prstGeom>
        </p:spPr>
      </p:pic>
      <p:pic>
        <p:nvPicPr>
          <p:cNvPr id="17" name="Picture 16" descr="A purple bow tie on a purple background&#10;&#10;Description automatically generated">
            <a:extLst>
              <a:ext uri="{FF2B5EF4-FFF2-40B4-BE49-F238E27FC236}">
                <a16:creationId xmlns:a16="http://schemas.microsoft.com/office/drawing/2014/main" id="{ADF8F4B7-9043-8877-1896-5DC70FBFE4A6}"/>
              </a:ext>
            </a:extLst>
          </p:cNvPr>
          <p:cNvPicPr>
            <a:picLocks noChangeAspect="1"/>
          </p:cNvPicPr>
          <p:nvPr/>
        </p:nvPicPr>
        <p:blipFill>
          <a:blip r:embed="rId12"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2642975" y="2618301"/>
            <a:ext cx="914400" cy="914400"/>
          </a:xfrm>
          <a:prstGeom prst="rect">
            <a:avLst/>
          </a:prstGeom>
        </p:spPr>
      </p:pic>
      <p:pic>
        <p:nvPicPr>
          <p:cNvPr id="21" name="Picture 20" descr="A purple bow tie on a purple background&#10;&#10;Description automatically generated">
            <a:extLst>
              <a:ext uri="{FF2B5EF4-FFF2-40B4-BE49-F238E27FC236}">
                <a16:creationId xmlns:a16="http://schemas.microsoft.com/office/drawing/2014/main" id="{9ED257CE-02D2-ED57-43A2-1637D1DBD7AD}"/>
              </a:ext>
            </a:extLst>
          </p:cNvPr>
          <p:cNvPicPr>
            <a:picLocks noChangeAspect="1"/>
          </p:cNvPicPr>
          <p:nvPr/>
        </p:nvPicPr>
        <p:blipFill>
          <a:blip r:embed="rId12"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3647977" y="2618301"/>
            <a:ext cx="914400" cy="914400"/>
          </a:xfrm>
          <a:prstGeom prst="rect">
            <a:avLst/>
          </a:prstGeom>
        </p:spPr>
      </p:pic>
      <p:pic>
        <p:nvPicPr>
          <p:cNvPr id="131" name="X16" descr="A red x on a black background&#10;&#10;Description automatically generated">
            <a:extLst>
              <a:ext uri="{FF2B5EF4-FFF2-40B4-BE49-F238E27FC236}">
                <a16:creationId xmlns:a16="http://schemas.microsoft.com/office/drawing/2014/main" id="{5EDB094F-C155-4DD6-479D-CE2205634E83}"/>
              </a:ext>
            </a:extLst>
          </p:cNvPr>
          <p:cNvPicPr>
            <a:picLocks noChangeAspect="1"/>
          </p:cNvPicPr>
          <p:nvPr/>
        </p:nvPicPr>
        <p:blipFill>
          <a:blip r:embed="rId10"/>
          <a:stretch>
            <a:fillRect/>
          </a:stretch>
        </p:blipFill>
        <p:spPr>
          <a:xfrm>
            <a:off x="4732835" y="2676127"/>
            <a:ext cx="216852" cy="200305"/>
          </a:xfrm>
          <a:prstGeom prst="rect">
            <a:avLst/>
          </a:prstGeom>
        </p:spPr>
      </p:pic>
      <p:pic>
        <p:nvPicPr>
          <p:cNvPr id="132" name="Z16" descr="A red and blue arrows&#10;&#10;Description automatically generated">
            <a:extLst>
              <a:ext uri="{FF2B5EF4-FFF2-40B4-BE49-F238E27FC236}">
                <a16:creationId xmlns:a16="http://schemas.microsoft.com/office/drawing/2014/main" id="{777CE5A1-F3BC-2FA1-09D7-5107997D0092}"/>
              </a:ext>
            </a:extLst>
          </p:cNvPr>
          <p:cNvPicPr>
            <a:picLocks noChangeAspect="1"/>
          </p:cNvPicPr>
          <p:nvPr/>
        </p:nvPicPr>
        <p:blipFill>
          <a:blip r:embed="rId11">
            <a:duotone>
              <a:prstClr val="black"/>
              <a:schemeClr val="accent2">
                <a:tint val="45000"/>
                <a:satMod val="400000"/>
              </a:schemeClr>
            </a:duotone>
          </a:blip>
          <a:stretch>
            <a:fillRect/>
          </a:stretch>
        </p:blipFill>
        <p:spPr>
          <a:xfrm>
            <a:off x="5316143" y="3232568"/>
            <a:ext cx="228195" cy="228195"/>
          </a:xfrm>
          <a:prstGeom prst="rect">
            <a:avLst/>
          </a:prstGeom>
        </p:spPr>
      </p:pic>
      <p:pic>
        <p:nvPicPr>
          <p:cNvPr id="25" name="Picture 24" descr="A purple bow tie on a purple background&#10;&#10;Description automatically generated">
            <a:extLst>
              <a:ext uri="{FF2B5EF4-FFF2-40B4-BE49-F238E27FC236}">
                <a16:creationId xmlns:a16="http://schemas.microsoft.com/office/drawing/2014/main" id="{CE6F2051-BADD-0201-4831-BFF4F4775333}"/>
              </a:ext>
            </a:extLst>
          </p:cNvPr>
          <p:cNvPicPr>
            <a:picLocks noChangeAspect="1"/>
          </p:cNvPicPr>
          <p:nvPr/>
        </p:nvPicPr>
        <p:blipFill>
          <a:blip r:embed="rId12"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4661267" y="2621772"/>
            <a:ext cx="914400" cy="914400"/>
          </a:xfrm>
          <a:prstGeom prst="rect">
            <a:avLst/>
          </a:prstGeom>
        </p:spPr>
      </p:pic>
      <p:pic>
        <p:nvPicPr>
          <p:cNvPr id="133" name="X17" descr="A red x on a black background&#10;&#10;Description automatically generated">
            <a:extLst>
              <a:ext uri="{FF2B5EF4-FFF2-40B4-BE49-F238E27FC236}">
                <a16:creationId xmlns:a16="http://schemas.microsoft.com/office/drawing/2014/main" id="{C37A6006-EA35-AB03-C915-2E20DD30A8C2}"/>
              </a:ext>
            </a:extLst>
          </p:cNvPr>
          <p:cNvPicPr>
            <a:picLocks noChangeAspect="1"/>
          </p:cNvPicPr>
          <p:nvPr/>
        </p:nvPicPr>
        <p:blipFill>
          <a:blip r:embed="rId10"/>
          <a:stretch>
            <a:fillRect/>
          </a:stretch>
        </p:blipFill>
        <p:spPr>
          <a:xfrm>
            <a:off x="5732417" y="2711178"/>
            <a:ext cx="216852" cy="200305"/>
          </a:xfrm>
          <a:prstGeom prst="rect">
            <a:avLst/>
          </a:prstGeom>
        </p:spPr>
      </p:pic>
      <p:pic>
        <p:nvPicPr>
          <p:cNvPr id="134" name="Z17" descr="A red and blue arrows&#10;&#10;Description automatically generated">
            <a:extLst>
              <a:ext uri="{FF2B5EF4-FFF2-40B4-BE49-F238E27FC236}">
                <a16:creationId xmlns:a16="http://schemas.microsoft.com/office/drawing/2014/main" id="{7B62E9C8-0C05-48E2-2551-0F960F8B1874}"/>
              </a:ext>
            </a:extLst>
          </p:cNvPr>
          <p:cNvPicPr>
            <a:picLocks noChangeAspect="1"/>
          </p:cNvPicPr>
          <p:nvPr/>
        </p:nvPicPr>
        <p:blipFill>
          <a:blip r:embed="rId11">
            <a:duotone>
              <a:prstClr val="black"/>
              <a:schemeClr val="accent2">
                <a:tint val="45000"/>
                <a:satMod val="400000"/>
              </a:schemeClr>
            </a:duotone>
          </a:blip>
          <a:stretch>
            <a:fillRect/>
          </a:stretch>
        </p:blipFill>
        <p:spPr>
          <a:xfrm>
            <a:off x="6315725" y="3267619"/>
            <a:ext cx="228195" cy="228195"/>
          </a:xfrm>
          <a:prstGeom prst="rect">
            <a:avLst/>
          </a:prstGeom>
        </p:spPr>
      </p:pic>
      <p:pic>
        <p:nvPicPr>
          <p:cNvPr id="29" name="Picture 28" descr="A purple bow tie on a purple background&#10;&#10;Description automatically generated">
            <a:extLst>
              <a:ext uri="{FF2B5EF4-FFF2-40B4-BE49-F238E27FC236}">
                <a16:creationId xmlns:a16="http://schemas.microsoft.com/office/drawing/2014/main" id="{546FC1AA-B2AC-39A4-3128-93E193B6F64A}"/>
              </a:ext>
            </a:extLst>
          </p:cNvPr>
          <p:cNvPicPr>
            <a:picLocks noChangeAspect="1"/>
          </p:cNvPicPr>
          <p:nvPr/>
        </p:nvPicPr>
        <p:blipFill>
          <a:blip r:embed="rId12"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5675635" y="2639991"/>
            <a:ext cx="914400" cy="914400"/>
          </a:xfrm>
          <a:prstGeom prst="rect">
            <a:avLst/>
          </a:prstGeom>
        </p:spPr>
      </p:pic>
      <p:pic>
        <p:nvPicPr>
          <p:cNvPr id="135" name="X18" descr="A red x on a black background&#10;&#10;Description automatically generated">
            <a:extLst>
              <a:ext uri="{FF2B5EF4-FFF2-40B4-BE49-F238E27FC236}">
                <a16:creationId xmlns:a16="http://schemas.microsoft.com/office/drawing/2014/main" id="{7D0CBB9E-3A14-E73E-5A36-F1E73EF03DF4}"/>
              </a:ext>
            </a:extLst>
          </p:cNvPr>
          <p:cNvPicPr>
            <a:picLocks noChangeAspect="1"/>
          </p:cNvPicPr>
          <p:nvPr/>
        </p:nvPicPr>
        <p:blipFill>
          <a:blip r:embed="rId10"/>
          <a:stretch>
            <a:fillRect/>
          </a:stretch>
        </p:blipFill>
        <p:spPr>
          <a:xfrm>
            <a:off x="6741174" y="2711178"/>
            <a:ext cx="216852" cy="200305"/>
          </a:xfrm>
          <a:prstGeom prst="rect">
            <a:avLst/>
          </a:prstGeom>
        </p:spPr>
      </p:pic>
      <p:pic>
        <p:nvPicPr>
          <p:cNvPr id="136" name="Z18" descr="A red and blue arrows&#10;&#10;Description automatically generated">
            <a:extLst>
              <a:ext uri="{FF2B5EF4-FFF2-40B4-BE49-F238E27FC236}">
                <a16:creationId xmlns:a16="http://schemas.microsoft.com/office/drawing/2014/main" id="{2838A2D5-4135-0E67-6430-6ADFB7C3C4EA}"/>
              </a:ext>
            </a:extLst>
          </p:cNvPr>
          <p:cNvPicPr>
            <a:picLocks noChangeAspect="1"/>
          </p:cNvPicPr>
          <p:nvPr/>
        </p:nvPicPr>
        <p:blipFill>
          <a:blip r:embed="rId11">
            <a:duotone>
              <a:prstClr val="black"/>
              <a:schemeClr val="accent2">
                <a:tint val="45000"/>
                <a:satMod val="400000"/>
              </a:schemeClr>
            </a:duotone>
          </a:blip>
          <a:stretch>
            <a:fillRect/>
          </a:stretch>
        </p:blipFill>
        <p:spPr>
          <a:xfrm>
            <a:off x="7324482" y="3267619"/>
            <a:ext cx="228195" cy="228195"/>
          </a:xfrm>
          <a:prstGeom prst="rect">
            <a:avLst/>
          </a:prstGeom>
        </p:spPr>
      </p:pic>
      <p:pic>
        <p:nvPicPr>
          <p:cNvPr id="33" name="Picture 32" descr="A purple bow tie on a purple background&#10;&#10;Description automatically generated">
            <a:extLst>
              <a:ext uri="{FF2B5EF4-FFF2-40B4-BE49-F238E27FC236}">
                <a16:creationId xmlns:a16="http://schemas.microsoft.com/office/drawing/2014/main" id="{00A4D5C5-D287-E0E6-0BE7-71A1D495B516}"/>
              </a:ext>
            </a:extLst>
          </p:cNvPr>
          <p:cNvPicPr>
            <a:picLocks noChangeAspect="1"/>
          </p:cNvPicPr>
          <p:nvPr/>
        </p:nvPicPr>
        <p:blipFill>
          <a:blip r:embed="rId12"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6690997" y="2623744"/>
            <a:ext cx="914400" cy="914400"/>
          </a:xfrm>
          <a:prstGeom prst="rect">
            <a:avLst/>
          </a:prstGeom>
        </p:spPr>
      </p:pic>
      <p:pic>
        <p:nvPicPr>
          <p:cNvPr id="137" name="X19" descr="A red x on a black background&#10;&#10;Description automatically generated">
            <a:extLst>
              <a:ext uri="{FF2B5EF4-FFF2-40B4-BE49-F238E27FC236}">
                <a16:creationId xmlns:a16="http://schemas.microsoft.com/office/drawing/2014/main" id="{D098445D-46A5-7521-5714-E6FAF0786CE4}"/>
              </a:ext>
            </a:extLst>
          </p:cNvPr>
          <p:cNvPicPr>
            <a:picLocks noChangeAspect="1"/>
          </p:cNvPicPr>
          <p:nvPr/>
        </p:nvPicPr>
        <p:blipFill>
          <a:blip r:embed="rId10"/>
          <a:stretch>
            <a:fillRect/>
          </a:stretch>
        </p:blipFill>
        <p:spPr>
          <a:xfrm>
            <a:off x="1676816" y="3719280"/>
            <a:ext cx="216852" cy="200305"/>
          </a:xfrm>
          <a:prstGeom prst="rect">
            <a:avLst/>
          </a:prstGeom>
        </p:spPr>
      </p:pic>
      <p:pic>
        <p:nvPicPr>
          <p:cNvPr id="138" name="Z19" descr="A red and blue arrows&#10;&#10;Description automatically generated">
            <a:extLst>
              <a:ext uri="{FF2B5EF4-FFF2-40B4-BE49-F238E27FC236}">
                <a16:creationId xmlns:a16="http://schemas.microsoft.com/office/drawing/2014/main" id="{9DE9A45D-B59A-035C-7491-B527E5D399F9}"/>
              </a:ext>
            </a:extLst>
          </p:cNvPr>
          <p:cNvPicPr>
            <a:picLocks noChangeAspect="1"/>
          </p:cNvPicPr>
          <p:nvPr/>
        </p:nvPicPr>
        <p:blipFill>
          <a:blip r:embed="rId11">
            <a:duotone>
              <a:prstClr val="black"/>
              <a:schemeClr val="accent2">
                <a:tint val="45000"/>
                <a:satMod val="400000"/>
              </a:schemeClr>
            </a:duotone>
          </a:blip>
          <a:stretch>
            <a:fillRect/>
          </a:stretch>
        </p:blipFill>
        <p:spPr>
          <a:xfrm>
            <a:off x="2260124" y="4275721"/>
            <a:ext cx="228195" cy="228195"/>
          </a:xfrm>
          <a:prstGeom prst="rect">
            <a:avLst/>
          </a:prstGeom>
        </p:spPr>
      </p:pic>
      <p:pic>
        <p:nvPicPr>
          <p:cNvPr id="4" name="Picture 3" descr="A purple bow tie on a purple background&#10;&#10;Description automatically generated">
            <a:extLst>
              <a:ext uri="{FF2B5EF4-FFF2-40B4-BE49-F238E27FC236}">
                <a16:creationId xmlns:a16="http://schemas.microsoft.com/office/drawing/2014/main" id="{73FA1DAA-3108-88A6-6A2F-B540964EBE9F}"/>
              </a:ext>
            </a:extLst>
          </p:cNvPr>
          <p:cNvPicPr>
            <a:picLocks noChangeAspect="1"/>
          </p:cNvPicPr>
          <p:nvPr/>
        </p:nvPicPr>
        <p:blipFill>
          <a:blip r:embed="rId12"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1638463" y="3647010"/>
            <a:ext cx="914400" cy="914400"/>
          </a:xfrm>
          <a:prstGeom prst="rect">
            <a:avLst/>
          </a:prstGeom>
        </p:spPr>
      </p:pic>
      <p:pic>
        <p:nvPicPr>
          <p:cNvPr id="139" name="X20" descr="A red x on a black background&#10;&#10;Description automatically generated">
            <a:extLst>
              <a:ext uri="{FF2B5EF4-FFF2-40B4-BE49-F238E27FC236}">
                <a16:creationId xmlns:a16="http://schemas.microsoft.com/office/drawing/2014/main" id="{5407AA1C-1318-E7F3-6105-DAB8B924568F}"/>
              </a:ext>
            </a:extLst>
          </p:cNvPr>
          <p:cNvPicPr>
            <a:picLocks noChangeAspect="1"/>
          </p:cNvPicPr>
          <p:nvPr/>
        </p:nvPicPr>
        <p:blipFill>
          <a:blip r:embed="rId10"/>
          <a:stretch>
            <a:fillRect/>
          </a:stretch>
        </p:blipFill>
        <p:spPr>
          <a:xfrm>
            <a:off x="2696572" y="3715037"/>
            <a:ext cx="216852" cy="200305"/>
          </a:xfrm>
          <a:prstGeom prst="rect">
            <a:avLst/>
          </a:prstGeom>
        </p:spPr>
      </p:pic>
      <p:pic>
        <p:nvPicPr>
          <p:cNvPr id="140" name="Z20" descr="A red and blue arrows&#10;&#10;Description automatically generated">
            <a:extLst>
              <a:ext uri="{FF2B5EF4-FFF2-40B4-BE49-F238E27FC236}">
                <a16:creationId xmlns:a16="http://schemas.microsoft.com/office/drawing/2014/main" id="{B88EBA13-DDA5-2055-F01D-60A1E4B12170}"/>
              </a:ext>
            </a:extLst>
          </p:cNvPr>
          <p:cNvPicPr>
            <a:picLocks noChangeAspect="1"/>
          </p:cNvPicPr>
          <p:nvPr/>
        </p:nvPicPr>
        <p:blipFill>
          <a:blip r:embed="rId11">
            <a:duotone>
              <a:prstClr val="black"/>
              <a:schemeClr val="accent2">
                <a:tint val="45000"/>
                <a:satMod val="400000"/>
              </a:schemeClr>
            </a:duotone>
          </a:blip>
          <a:stretch>
            <a:fillRect/>
          </a:stretch>
        </p:blipFill>
        <p:spPr>
          <a:xfrm>
            <a:off x="3279880" y="4271478"/>
            <a:ext cx="228195" cy="228195"/>
          </a:xfrm>
          <a:prstGeom prst="rect">
            <a:avLst/>
          </a:prstGeom>
        </p:spPr>
      </p:pic>
      <p:pic>
        <p:nvPicPr>
          <p:cNvPr id="15" name="Picture 14" descr="A purple bow tie on a purple background&#10;&#10;Description automatically generated">
            <a:extLst>
              <a:ext uri="{FF2B5EF4-FFF2-40B4-BE49-F238E27FC236}">
                <a16:creationId xmlns:a16="http://schemas.microsoft.com/office/drawing/2014/main" id="{8E582A77-9F9E-DBB2-E1BB-48E21E36D74B}"/>
              </a:ext>
            </a:extLst>
          </p:cNvPr>
          <p:cNvPicPr>
            <a:picLocks noChangeAspect="1"/>
          </p:cNvPicPr>
          <p:nvPr/>
        </p:nvPicPr>
        <p:blipFill>
          <a:blip r:embed="rId12"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2649597" y="3638550"/>
            <a:ext cx="914400" cy="914400"/>
          </a:xfrm>
          <a:prstGeom prst="rect">
            <a:avLst/>
          </a:prstGeom>
        </p:spPr>
      </p:pic>
      <p:pic>
        <p:nvPicPr>
          <p:cNvPr id="141" name="X21" descr="A red x on a black background&#10;&#10;Description automatically generated">
            <a:extLst>
              <a:ext uri="{FF2B5EF4-FFF2-40B4-BE49-F238E27FC236}">
                <a16:creationId xmlns:a16="http://schemas.microsoft.com/office/drawing/2014/main" id="{1DF53F49-5FEA-947F-5786-9E1BF8B97194}"/>
              </a:ext>
            </a:extLst>
          </p:cNvPr>
          <p:cNvPicPr>
            <a:picLocks noChangeAspect="1"/>
          </p:cNvPicPr>
          <p:nvPr/>
        </p:nvPicPr>
        <p:blipFill>
          <a:blip r:embed="rId10"/>
          <a:stretch>
            <a:fillRect/>
          </a:stretch>
        </p:blipFill>
        <p:spPr>
          <a:xfrm>
            <a:off x="3709748" y="3709491"/>
            <a:ext cx="216852" cy="200305"/>
          </a:xfrm>
          <a:prstGeom prst="rect">
            <a:avLst/>
          </a:prstGeom>
        </p:spPr>
      </p:pic>
      <p:pic>
        <p:nvPicPr>
          <p:cNvPr id="142" name="Z21" descr="A red and blue arrows&#10;&#10;Description automatically generated">
            <a:extLst>
              <a:ext uri="{FF2B5EF4-FFF2-40B4-BE49-F238E27FC236}">
                <a16:creationId xmlns:a16="http://schemas.microsoft.com/office/drawing/2014/main" id="{C16D5354-F816-E565-5460-D838ADCAF6A7}"/>
              </a:ext>
            </a:extLst>
          </p:cNvPr>
          <p:cNvPicPr>
            <a:picLocks noChangeAspect="1"/>
          </p:cNvPicPr>
          <p:nvPr/>
        </p:nvPicPr>
        <p:blipFill>
          <a:blip r:embed="rId11">
            <a:duotone>
              <a:prstClr val="black"/>
              <a:schemeClr val="accent2">
                <a:tint val="45000"/>
                <a:satMod val="400000"/>
              </a:schemeClr>
            </a:duotone>
          </a:blip>
          <a:stretch>
            <a:fillRect/>
          </a:stretch>
        </p:blipFill>
        <p:spPr>
          <a:xfrm>
            <a:off x="4293056" y="4265932"/>
            <a:ext cx="228195" cy="228195"/>
          </a:xfrm>
          <a:prstGeom prst="rect">
            <a:avLst/>
          </a:prstGeom>
        </p:spPr>
      </p:pic>
      <p:pic>
        <p:nvPicPr>
          <p:cNvPr id="144" name="X22" descr="A red x on a black background&#10;&#10;Description automatically generated">
            <a:extLst>
              <a:ext uri="{FF2B5EF4-FFF2-40B4-BE49-F238E27FC236}">
                <a16:creationId xmlns:a16="http://schemas.microsoft.com/office/drawing/2014/main" id="{8669B140-9793-9C77-0D6D-CF255F579A86}"/>
              </a:ext>
            </a:extLst>
          </p:cNvPr>
          <p:cNvPicPr>
            <a:picLocks noChangeAspect="1"/>
          </p:cNvPicPr>
          <p:nvPr/>
        </p:nvPicPr>
        <p:blipFill>
          <a:blip r:embed="rId10"/>
          <a:stretch>
            <a:fillRect/>
          </a:stretch>
        </p:blipFill>
        <p:spPr>
          <a:xfrm>
            <a:off x="4727383" y="3719280"/>
            <a:ext cx="216852" cy="200305"/>
          </a:xfrm>
          <a:prstGeom prst="rect">
            <a:avLst/>
          </a:prstGeom>
        </p:spPr>
      </p:pic>
      <p:pic>
        <p:nvPicPr>
          <p:cNvPr id="145" name="Z22" descr="A red and blue arrows&#10;&#10;Description automatically generated">
            <a:extLst>
              <a:ext uri="{FF2B5EF4-FFF2-40B4-BE49-F238E27FC236}">
                <a16:creationId xmlns:a16="http://schemas.microsoft.com/office/drawing/2014/main" id="{1C014C14-B632-57E8-CAC4-8EA71ED9BBE9}"/>
              </a:ext>
            </a:extLst>
          </p:cNvPr>
          <p:cNvPicPr>
            <a:picLocks noChangeAspect="1"/>
          </p:cNvPicPr>
          <p:nvPr/>
        </p:nvPicPr>
        <p:blipFill>
          <a:blip r:embed="rId11">
            <a:duotone>
              <a:prstClr val="black"/>
              <a:schemeClr val="accent2">
                <a:tint val="45000"/>
                <a:satMod val="400000"/>
              </a:schemeClr>
            </a:duotone>
          </a:blip>
          <a:stretch>
            <a:fillRect/>
          </a:stretch>
        </p:blipFill>
        <p:spPr>
          <a:xfrm>
            <a:off x="5310691" y="4275721"/>
            <a:ext cx="228195" cy="228195"/>
          </a:xfrm>
          <a:prstGeom prst="rect">
            <a:avLst/>
          </a:prstGeom>
        </p:spPr>
      </p:pic>
      <p:pic>
        <p:nvPicPr>
          <p:cNvPr id="19" name="Picture 18" descr="A purple bow tie on a purple background&#10;&#10;Description automatically generated">
            <a:extLst>
              <a:ext uri="{FF2B5EF4-FFF2-40B4-BE49-F238E27FC236}">
                <a16:creationId xmlns:a16="http://schemas.microsoft.com/office/drawing/2014/main" id="{4342E238-C0CC-6E41-4887-A1C87F192058}"/>
              </a:ext>
            </a:extLst>
          </p:cNvPr>
          <p:cNvPicPr>
            <a:picLocks noChangeAspect="1"/>
          </p:cNvPicPr>
          <p:nvPr/>
        </p:nvPicPr>
        <p:blipFill>
          <a:blip r:embed="rId12"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3652975" y="3638550"/>
            <a:ext cx="914400" cy="914400"/>
          </a:xfrm>
          <a:prstGeom prst="rect">
            <a:avLst/>
          </a:prstGeom>
        </p:spPr>
      </p:pic>
      <p:pic>
        <p:nvPicPr>
          <p:cNvPr id="23" name="Picture 22" descr="A purple bow tie on a purple background&#10;&#10;Description automatically generated">
            <a:extLst>
              <a:ext uri="{FF2B5EF4-FFF2-40B4-BE49-F238E27FC236}">
                <a16:creationId xmlns:a16="http://schemas.microsoft.com/office/drawing/2014/main" id="{E4983CEA-0069-A809-1B67-9324F15D4F9E}"/>
              </a:ext>
            </a:extLst>
          </p:cNvPr>
          <p:cNvPicPr>
            <a:picLocks noChangeAspect="1"/>
          </p:cNvPicPr>
          <p:nvPr/>
        </p:nvPicPr>
        <p:blipFill>
          <a:blip r:embed="rId12"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4670878" y="3638550"/>
            <a:ext cx="914400" cy="914400"/>
          </a:xfrm>
          <a:prstGeom prst="rect">
            <a:avLst/>
          </a:prstGeom>
        </p:spPr>
      </p:pic>
      <p:pic>
        <p:nvPicPr>
          <p:cNvPr id="146" name="X23" descr="A red x on a black background&#10;&#10;Description automatically generated">
            <a:extLst>
              <a:ext uri="{FF2B5EF4-FFF2-40B4-BE49-F238E27FC236}">
                <a16:creationId xmlns:a16="http://schemas.microsoft.com/office/drawing/2014/main" id="{3AA4D66A-B6E2-0B05-0129-D27852E65895}"/>
              </a:ext>
            </a:extLst>
          </p:cNvPr>
          <p:cNvPicPr>
            <a:picLocks noChangeAspect="1"/>
          </p:cNvPicPr>
          <p:nvPr/>
        </p:nvPicPr>
        <p:blipFill>
          <a:blip r:embed="rId10"/>
          <a:stretch>
            <a:fillRect/>
          </a:stretch>
        </p:blipFill>
        <p:spPr>
          <a:xfrm>
            <a:off x="5714598" y="3732612"/>
            <a:ext cx="216852" cy="200305"/>
          </a:xfrm>
          <a:prstGeom prst="rect">
            <a:avLst/>
          </a:prstGeom>
        </p:spPr>
      </p:pic>
      <p:pic>
        <p:nvPicPr>
          <p:cNvPr id="147" name="Z23" descr="A red and blue arrows&#10;&#10;Description automatically generated">
            <a:extLst>
              <a:ext uri="{FF2B5EF4-FFF2-40B4-BE49-F238E27FC236}">
                <a16:creationId xmlns:a16="http://schemas.microsoft.com/office/drawing/2014/main" id="{D75E87F6-E7A2-EC54-3DFD-8F7DB1B2DD96}"/>
              </a:ext>
            </a:extLst>
          </p:cNvPr>
          <p:cNvPicPr>
            <a:picLocks noChangeAspect="1"/>
          </p:cNvPicPr>
          <p:nvPr/>
        </p:nvPicPr>
        <p:blipFill>
          <a:blip r:embed="rId11">
            <a:duotone>
              <a:prstClr val="black"/>
              <a:schemeClr val="accent2">
                <a:tint val="45000"/>
                <a:satMod val="400000"/>
              </a:schemeClr>
            </a:duotone>
          </a:blip>
          <a:stretch>
            <a:fillRect/>
          </a:stretch>
        </p:blipFill>
        <p:spPr>
          <a:xfrm>
            <a:off x="6297906" y="4289053"/>
            <a:ext cx="228195" cy="228195"/>
          </a:xfrm>
          <a:prstGeom prst="rect">
            <a:avLst/>
          </a:prstGeom>
        </p:spPr>
      </p:pic>
      <p:pic>
        <p:nvPicPr>
          <p:cNvPr id="27" name="Picture 26" descr="A purple bow tie on a purple background&#10;&#10;Description automatically generated">
            <a:extLst>
              <a:ext uri="{FF2B5EF4-FFF2-40B4-BE49-F238E27FC236}">
                <a16:creationId xmlns:a16="http://schemas.microsoft.com/office/drawing/2014/main" id="{0CB9358D-1EAB-FDFA-4C51-786CB4CFDA53}"/>
              </a:ext>
            </a:extLst>
          </p:cNvPr>
          <p:cNvPicPr>
            <a:picLocks noChangeAspect="1"/>
          </p:cNvPicPr>
          <p:nvPr/>
        </p:nvPicPr>
        <p:blipFill>
          <a:blip r:embed="rId12"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5672970" y="3654883"/>
            <a:ext cx="914400" cy="914400"/>
          </a:xfrm>
          <a:prstGeom prst="rect">
            <a:avLst/>
          </a:prstGeom>
        </p:spPr>
      </p:pic>
      <p:pic>
        <p:nvPicPr>
          <p:cNvPr id="148" name="X24" descr="A red x on a black background&#10;&#10;Description automatically generated">
            <a:extLst>
              <a:ext uri="{FF2B5EF4-FFF2-40B4-BE49-F238E27FC236}">
                <a16:creationId xmlns:a16="http://schemas.microsoft.com/office/drawing/2014/main" id="{1381F21E-E6B9-838F-BA16-4E098E2EE67C}"/>
              </a:ext>
            </a:extLst>
          </p:cNvPr>
          <p:cNvPicPr>
            <a:picLocks noChangeAspect="1"/>
          </p:cNvPicPr>
          <p:nvPr/>
        </p:nvPicPr>
        <p:blipFill>
          <a:blip r:embed="rId10"/>
          <a:stretch>
            <a:fillRect/>
          </a:stretch>
        </p:blipFill>
        <p:spPr>
          <a:xfrm>
            <a:off x="6725993" y="3736926"/>
            <a:ext cx="216852" cy="200305"/>
          </a:xfrm>
          <a:prstGeom prst="rect">
            <a:avLst/>
          </a:prstGeom>
        </p:spPr>
      </p:pic>
      <p:pic>
        <p:nvPicPr>
          <p:cNvPr id="149" name="Z24" descr="A red and blue arrows&#10;&#10;Description automatically generated">
            <a:extLst>
              <a:ext uri="{FF2B5EF4-FFF2-40B4-BE49-F238E27FC236}">
                <a16:creationId xmlns:a16="http://schemas.microsoft.com/office/drawing/2014/main" id="{3A3A2045-7F6A-8F9B-D246-309F79597BBB}"/>
              </a:ext>
            </a:extLst>
          </p:cNvPr>
          <p:cNvPicPr>
            <a:picLocks noChangeAspect="1"/>
          </p:cNvPicPr>
          <p:nvPr/>
        </p:nvPicPr>
        <p:blipFill>
          <a:blip r:embed="rId11">
            <a:duotone>
              <a:prstClr val="black"/>
              <a:schemeClr val="accent2">
                <a:tint val="45000"/>
                <a:satMod val="400000"/>
              </a:schemeClr>
            </a:duotone>
          </a:blip>
          <a:stretch>
            <a:fillRect/>
          </a:stretch>
        </p:blipFill>
        <p:spPr>
          <a:xfrm>
            <a:off x="7309301" y="4293367"/>
            <a:ext cx="228195" cy="228195"/>
          </a:xfrm>
          <a:prstGeom prst="rect">
            <a:avLst/>
          </a:prstGeom>
        </p:spPr>
      </p:pic>
      <p:pic>
        <p:nvPicPr>
          <p:cNvPr id="31" name="Picture 30" descr="A purple bow tie on a purple background&#10;&#10;Description automatically generated">
            <a:extLst>
              <a:ext uri="{FF2B5EF4-FFF2-40B4-BE49-F238E27FC236}">
                <a16:creationId xmlns:a16="http://schemas.microsoft.com/office/drawing/2014/main" id="{44107F8F-F55F-2F30-7BE0-0A989E37D03C}"/>
              </a:ext>
            </a:extLst>
          </p:cNvPr>
          <p:cNvPicPr>
            <a:picLocks noChangeAspect="1"/>
          </p:cNvPicPr>
          <p:nvPr/>
        </p:nvPicPr>
        <p:blipFill>
          <a:blip r:embed="rId12"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6680965" y="3647010"/>
            <a:ext cx="914400" cy="914400"/>
          </a:xfrm>
          <a:prstGeom prst="rect">
            <a:avLst/>
          </a:prstGeom>
        </p:spPr>
      </p:pic>
    </p:spTree>
    <p:extLst>
      <p:ext uri="{BB962C8B-B14F-4D97-AF65-F5344CB8AC3E}">
        <p14:creationId xmlns:p14="http://schemas.microsoft.com/office/powerpoint/2010/main" val="3221017614"/>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45"/>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5"/>
                                        </p:tgtEl>
                                      </p:cBhvr>
                                    </p:animEffect>
                                    <p:set>
                                      <p:cBhvr>
                                        <p:cTn id="7" dur="1" fill="hold">
                                          <p:stCondLst>
                                            <p:cond delay="499"/>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5"/>
                  </p:tgtEl>
                </p:cond>
              </p:nextCondLst>
            </p:seq>
            <p:seq concurrent="1" nextAc="seek">
              <p:cTn id="8" restart="whenNotActive" fill="hold" evtFilter="cancelBubble" nodeType="interactiveSeq">
                <p:stCondLst>
                  <p:cond evt="onClick" delay="0">
                    <p:tgtEl>
                      <p:spTgt spid="49"/>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49"/>
                                        </p:tgtEl>
                                      </p:cBhvr>
                                    </p:animEffect>
                                    <p:set>
                                      <p:cBhvr>
                                        <p:cTn id="13" dur="1" fill="hold">
                                          <p:stCondLst>
                                            <p:cond delay="499"/>
                                          </p:stCondLst>
                                        </p:cTn>
                                        <p:tgtEl>
                                          <p:spTgt spid="49"/>
                                        </p:tgtEl>
                                        <p:attrNameLst>
                                          <p:attrName>style.visibility</p:attrName>
                                        </p:attrNameLst>
                                      </p:cBhvr>
                                      <p:to>
                                        <p:strVal val="hidden"/>
                                      </p:to>
                                    </p:set>
                                  </p:childTnLst>
                                </p:cTn>
                              </p:par>
                            </p:childTnLst>
                          </p:cTn>
                        </p:par>
                      </p:childTnLst>
                    </p:cTn>
                  </p:par>
                </p:childTnLst>
              </p:cTn>
              <p:nextCondLst>
                <p:cond evt="onClick" delay="0">
                  <p:tgtEl>
                    <p:spTgt spid="49"/>
                  </p:tgtEl>
                </p:cond>
              </p:nextCondLst>
            </p:seq>
            <p:seq concurrent="1" nextAc="seek">
              <p:cTn id="14" restart="whenNotActive" fill="hold" evtFilter="cancelBubble" nodeType="interactiveSeq">
                <p:stCondLst>
                  <p:cond evt="onClick" delay="0">
                    <p:tgtEl>
                      <p:spTgt spid="53"/>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500"/>
                                        <p:tgtEl>
                                          <p:spTgt spid="53"/>
                                        </p:tgtEl>
                                      </p:cBhvr>
                                    </p:animEffect>
                                    <p:set>
                                      <p:cBhvr>
                                        <p:cTn id="19" dur="1" fill="hold">
                                          <p:stCondLst>
                                            <p:cond delay="499"/>
                                          </p:stCondLst>
                                        </p:cTn>
                                        <p:tgtEl>
                                          <p:spTgt spid="53"/>
                                        </p:tgtEl>
                                        <p:attrNameLst>
                                          <p:attrName>style.visibility</p:attrName>
                                        </p:attrNameLst>
                                      </p:cBhvr>
                                      <p:to>
                                        <p:strVal val="hidden"/>
                                      </p:to>
                                    </p:set>
                                  </p:childTnLst>
                                </p:cTn>
                              </p:par>
                            </p:childTnLst>
                          </p:cTn>
                        </p:par>
                      </p:childTnLst>
                    </p:cTn>
                  </p:par>
                </p:childTnLst>
              </p:cTn>
              <p:nextCondLst>
                <p:cond evt="onClick" delay="0">
                  <p:tgtEl>
                    <p:spTgt spid="53"/>
                  </p:tgtEl>
                </p:cond>
              </p:nextCondLst>
            </p:seq>
            <p:seq concurrent="1" nextAc="seek">
              <p:cTn id="20" restart="whenNotActive" fill="hold" evtFilter="cancelBubble" nodeType="interactiveSeq">
                <p:stCondLst>
                  <p:cond evt="onClick" delay="0">
                    <p:tgtEl>
                      <p:spTgt spid="5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57"/>
                                        </p:tgtEl>
                                      </p:cBhvr>
                                    </p:animEffect>
                                    <p:set>
                                      <p:cBhvr>
                                        <p:cTn id="25" dur="1" fill="hold">
                                          <p:stCondLst>
                                            <p:cond delay="499"/>
                                          </p:stCondLst>
                                        </p:cTn>
                                        <p:tgtEl>
                                          <p:spTgt spid="57"/>
                                        </p:tgtEl>
                                        <p:attrNameLst>
                                          <p:attrName>style.visibility</p:attrName>
                                        </p:attrNameLst>
                                      </p:cBhvr>
                                      <p:to>
                                        <p:strVal val="hidden"/>
                                      </p:to>
                                    </p:set>
                                  </p:childTnLst>
                                </p:cTn>
                              </p:par>
                            </p:childTnLst>
                          </p:cTn>
                        </p:par>
                      </p:childTnLst>
                    </p:cTn>
                  </p:par>
                </p:childTnLst>
              </p:cTn>
              <p:nextCondLst>
                <p:cond evt="onClick" delay="0">
                  <p:tgtEl>
                    <p:spTgt spid="57"/>
                  </p:tgtEl>
                </p:cond>
              </p:nextCondLst>
            </p:seq>
            <p:seq concurrent="1" nextAc="seek">
              <p:cTn id="26" restart="whenNotActive" fill="hold" evtFilter="cancelBubble" nodeType="interactiveSeq">
                <p:stCondLst>
                  <p:cond evt="onClick" delay="0">
                    <p:tgtEl>
                      <p:spTgt spid="35"/>
                    </p:tgtEl>
                  </p:cond>
                </p:stCondLst>
                <p:endSync evt="end" delay="0">
                  <p:rtn val="all"/>
                </p:endSync>
                <p:childTnLst>
                  <p:par>
                    <p:cTn id="27" fill="hold">
                      <p:stCondLst>
                        <p:cond delay="0"/>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35"/>
                                        </p:tgtEl>
                                      </p:cBhvr>
                                    </p:animEffect>
                                    <p:set>
                                      <p:cBhvr>
                                        <p:cTn id="31"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35"/>
                  </p:tgtEl>
                </p:cond>
              </p:nextCondLst>
            </p:seq>
            <p:seq concurrent="1" nextAc="seek">
              <p:cTn id="32" restart="whenNotActive" fill="hold" evtFilter="cancelBubble" nodeType="interactiveSeq">
                <p:stCondLst>
                  <p:cond evt="onClick" delay="0">
                    <p:tgtEl>
                      <p:spTgt spid="39"/>
                    </p:tgtEl>
                  </p:cond>
                </p:stCondLst>
                <p:endSync evt="end" delay="0">
                  <p:rtn val="all"/>
                </p:endSync>
                <p:childTnLst>
                  <p:par>
                    <p:cTn id="33" fill="hold">
                      <p:stCondLst>
                        <p:cond delay="0"/>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39"/>
                                        </p:tgtEl>
                                      </p:cBhvr>
                                    </p:animEffect>
                                    <p:set>
                                      <p:cBhvr>
                                        <p:cTn id="37"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seq concurrent="1" nextAc="seek">
              <p:cTn id="38" restart="whenNotActive" fill="hold" evtFilter="cancelBubble" nodeType="interactiveSeq">
                <p:stCondLst>
                  <p:cond evt="onClick" delay="0">
                    <p:tgtEl>
                      <p:spTgt spid="43"/>
                    </p:tgtEl>
                  </p:cond>
                </p:stCondLst>
                <p:endSync evt="end" delay="0">
                  <p:rtn val="all"/>
                </p:endSync>
                <p:childTnLst>
                  <p:par>
                    <p:cTn id="39" fill="hold">
                      <p:stCondLst>
                        <p:cond delay="0"/>
                      </p:stCondLst>
                      <p:childTnLst>
                        <p:par>
                          <p:cTn id="40" fill="hold">
                            <p:stCondLst>
                              <p:cond delay="0"/>
                            </p:stCondLst>
                            <p:childTnLst>
                              <p:par>
                                <p:cTn id="41" presetID="10" presetClass="exit" presetSubtype="0" fill="hold" nodeType="clickEffect">
                                  <p:stCondLst>
                                    <p:cond delay="0"/>
                                  </p:stCondLst>
                                  <p:childTnLst>
                                    <p:animEffect transition="out" filter="fade">
                                      <p:cBhvr>
                                        <p:cTn id="42" dur="500"/>
                                        <p:tgtEl>
                                          <p:spTgt spid="43"/>
                                        </p:tgtEl>
                                      </p:cBhvr>
                                    </p:animEffect>
                                    <p:set>
                                      <p:cBhvr>
                                        <p:cTn id="43" dur="1" fill="hold">
                                          <p:stCondLst>
                                            <p:cond delay="499"/>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44" restart="whenNotActive" fill="hold" evtFilter="cancelBubble" nodeType="interactiveSeq">
                <p:stCondLst>
                  <p:cond evt="onClick" delay="0">
                    <p:tgtEl>
                      <p:spTgt spid="47"/>
                    </p:tgtEl>
                  </p:cond>
                </p:stCondLst>
                <p:endSync evt="end" delay="0">
                  <p:rtn val="all"/>
                </p:endSync>
                <p:childTnLst>
                  <p:par>
                    <p:cTn id="45" fill="hold">
                      <p:stCondLst>
                        <p:cond delay="0"/>
                      </p:stCondLst>
                      <p:childTnLst>
                        <p:par>
                          <p:cTn id="46" fill="hold">
                            <p:stCondLst>
                              <p:cond delay="0"/>
                            </p:stCondLst>
                            <p:childTnLst>
                              <p:par>
                                <p:cTn id="47" presetID="10" presetClass="exit" presetSubtype="0" fill="hold" nodeType="clickEffect">
                                  <p:stCondLst>
                                    <p:cond delay="0"/>
                                  </p:stCondLst>
                                  <p:childTnLst>
                                    <p:animEffect transition="out" filter="fade">
                                      <p:cBhvr>
                                        <p:cTn id="48" dur="500"/>
                                        <p:tgtEl>
                                          <p:spTgt spid="47"/>
                                        </p:tgtEl>
                                      </p:cBhvr>
                                    </p:animEffect>
                                    <p:set>
                                      <p:cBhvr>
                                        <p:cTn id="49" dur="1" fill="hold">
                                          <p:stCondLst>
                                            <p:cond delay="499"/>
                                          </p:stCondLst>
                                        </p:cTn>
                                        <p:tgtEl>
                                          <p:spTgt spid="47"/>
                                        </p:tgtEl>
                                        <p:attrNameLst>
                                          <p:attrName>style.visibility</p:attrName>
                                        </p:attrNameLst>
                                      </p:cBhvr>
                                      <p:to>
                                        <p:strVal val="hidden"/>
                                      </p:to>
                                    </p:set>
                                  </p:childTnLst>
                                </p:cTn>
                              </p:par>
                            </p:childTnLst>
                          </p:cTn>
                        </p:par>
                      </p:childTnLst>
                    </p:cTn>
                  </p:par>
                </p:childTnLst>
              </p:cTn>
              <p:nextCondLst>
                <p:cond evt="onClick" delay="0">
                  <p:tgtEl>
                    <p:spTgt spid="47"/>
                  </p:tgtEl>
                </p:cond>
              </p:nextCondLst>
            </p:seq>
            <p:seq concurrent="1" nextAc="seek">
              <p:cTn id="50" restart="whenNotActive" fill="hold" evtFilter="cancelBubble" nodeType="interactiveSeq">
                <p:stCondLst>
                  <p:cond evt="onClick" delay="0">
                    <p:tgtEl>
                      <p:spTgt spid="51"/>
                    </p:tgtEl>
                  </p:cond>
                </p:stCondLst>
                <p:endSync evt="end" delay="0">
                  <p:rtn val="all"/>
                </p:endSync>
                <p:childTnLst>
                  <p:par>
                    <p:cTn id="51" fill="hold">
                      <p:stCondLst>
                        <p:cond delay="0"/>
                      </p:stCondLst>
                      <p:childTnLst>
                        <p:par>
                          <p:cTn id="52" fill="hold">
                            <p:stCondLst>
                              <p:cond delay="0"/>
                            </p:stCondLst>
                            <p:childTnLst>
                              <p:par>
                                <p:cTn id="53" presetID="10" presetClass="exit" presetSubtype="0" fill="hold" nodeType="clickEffect">
                                  <p:stCondLst>
                                    <p:cond delay="0"/>
                                  </p:stCondLst>
                                  <p:childTnLst>
                                    <p:animEffect transition="out" filter="fade">
                                      <p:cBhvr>
                                        <p:cTn id="54" dur="500"/>
                                        <p:tgtEl>
                                          <p:spTgt spid="51"/>
                                        </p:tgtEl>
                                      </p:cBhvr>
                                    </p:animEffect>
                                    <p:set>
                                      <p:cBhvr>
                                        <p:cTn id="55" dur="1" fill="hold">
                                          <p:stCondLst>
                                            <p:cond delay="499"/>
                                          </p:stCondLst>
                                        </p:cTn>
                                        <p:tgtEl>
                                          <p:spTgt spid="51"/>
                                        </p:tgtEl>
                                        <p:attrNameLst>
                                          <p:attrName>style.visibility</p:attrName>
                                        </p:attrNameLst>
                                      </p:cBhvr>
                                      <p:to>
                                        <p:strVal val="hidden"/>
                                      </p:to>
                                    </p:set>
                                  </p:childTnLst>
                                </p:cTn>
                              </p:par>
                            </p:childTnLst>
                          </p:cTn>
                        </p:par>
                      </p:childTnLst>
                    </p:cTn>
                  </p:par>
                </p:childTnLst>
              </p:cTn>
              <p:nextCondLst>
                <p:cond evt="onClick" delay="0">
                  <p:tgtEl>
                    <p:spTgt spid="51"/>
                  </p:tgtEl>
                </p:cond>
              </p:nextCondLst>
            </p:seq>
            <p:seq concurrent="1" nextAc="seek">
              <p:cTn id="56" restart="whenNotActive" fill="hold" evtFilter="cancelBubble" nodeType="interactiveSeq">
                <p:stCondLst>
                  <p:cond evt="onClick" delay="0">
                    <p:tgtEl>
                      <p:spTgt spid="55"/>
                    </p:tgtEl>
                  </p:cond>
                </p:stCondLst>
                <p:endSync evt="end" delay="0">
                  <p:rtn val="all"/>
                </p:endSync>
                <p:childTnLst>
                  <p:par>
                    <p:cTn id="57" fill="hold">
                      <p:stCondLst>
                        <p:cond delay="0"/>
                      </p:stCondLst>
                      <p:childTnLst>
                        <p:par>
                          <p:cTn id="58" fill="hold">
                            <p:stCondLst>
                              <p:cond delay="0"/>
                            </p:stCondLst>
                            <p:childTnLst>
                              <p:par>
                                <p:cTn id="59" presetID="10" presetClass="exit" presetSubtype="0" fill="hold" nodeType="clickEffect">
                                  <p:stCondLst>
                                    <p:cond delay="0"/>
                                  </p:stCondLst>
                                  <p:childTnLst>
                                    <p:animEffect transition="out" filter="fade">
                                      <p:cBhvr>
                                        <p:cTn id="60" dur="500"/>
                                        <p:tgtEl>
                                          <p:spTgt spid="55"/>
                                        </p:tgtEl>
                                      </p:cBhvr>
                                    </p:animEffect>
                                    <p:set>
                                      <p:cBhvr>
                                        <p:cTn id="61" dur="1" fill="hold">
                                          <p:stCondLst>
                                            <p:cond delay="499"/>
                                          </p:stCondLst>
                                        </p:cTn>
                                        <p:tgtEl>
                                          <p:spTgt spid="55"/>
                                        </p:tgtEl>
                                        <p:attrNameLst>
                                          <p:attrName>style.visibility</p:attrName>
                                        </p:attrNameLst>
                                      </p:cBhvr>
                                      <p:to>
                                        <p:strVal val="hidden"/>
                                      </p:to>
                                    </p:set>
                                  </p:childTnLst>
                                </p:cTn>
                              </p:par>
                            </p:childTnLst>
                          </p:cTn>
                        </p:par>
                      </p:childTnLst>
                    </p:cTn>
                  </p:par>
                </p:childTnLst>
              </p:cTn>
              <p:nextCondLst>
                <p:cond evt="onClick" delay="0">
                  <p:tgtEl>
                    <p:spTgt spid="55"/>
                  </p:tgtEl>
                </p:cond>
              </p:nextCondLst>
            </p:seq>
            <p:seq concurrent="1" nextAc="seek">
              <p:cTn id="62" restart="whenNotActive" fill="hold" evtFilter="cancelBubble" nodeType="interactiveSeq">
                <p:stCondLst>
                  <p:cond evt="onClick" delay="0">
                    <p:tgtEl>
                      <p:spTgt spid="12"/>
                    </p:tgtEl>
                  </p:cond>
                </p:stCondLst>
                <p:endSync evt="end" delay="0">
                  <p:rtn val="all"/>
                </p:endSync>
                <p:childTnLst>
                  <p:par>
                    <p:cTn id="63" fill="hold">
                      <p:stCondLst>
                        <p:cond delay="0"/>
                      </p:stCondLst>
                      <p:childTnLst>
                        <p:par>
                          <p:cTn id="64" fill="hold">
                            <p:stCondLst>
                              <p:cond delay="0"/>
                            </p:stCondLst>
                            <p:childTnLst>
                              <p:par>
                                <p:cTn id="65" presetID="10" presetClass="exit" presetSubtype="0" fill="hold" nodeType="clickEffect">
                                  <p:stCondLst>
                                    <p:cond delay="0"/>
                                  </p:stCondLst>
                                  <p:childTnLst>
                                    <p:animEffect transition="out" filter="fade">
                                      <p:cBhvr>
                                        <p:cTn id="66" dur="500"/>
                                        <p:tgtEl>
                                          <p:spTgt spid="12"/>
                                        </p:tgtEl>
                                      </p:cBhvr>
                                    </p:animEffect>
                                    <p:set>
                                      <p:cBhvr>
                                        <p:cTn id="67"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68" restart="whenNotActive" fill="hold" evtFilter="cancelBubble" nodeType="interactiveSeq">
                <p:stCondLst>
                  <p:cond evt="onClick" delay="0">
                    <p:tgtEl>
                      <p:spTgt spid="17"/>
                    </p:tgtEl>
                  </p:cond>
                </p:stCondLst>
                <p:endSync evt="end" delay="0">
                  <p:rtn val="all"/>
                </p:endSync>
                <p:childTnLst>
                  <p:par>
                    <p:cTn id="69" fill="hold">
                      <p:stCondLst>
                        <p:cond delay="0"/>
                      </p:stCondLst>
                      <p:childTnLst>
                        <p:par>
                          <p:cTn id="70" fill="hold">
                            <p:stCondLst>
                              <p:cond delay="0"/>
                            </p:stCondLst>
                            <p:childTnLst>
                              <p:par>
                                <p:cTn id="71" presetID="10" presetClass="exit" presetSubtype="0" fill="hold" nodeType="clickEffect">
                                  <p:stCondLst>
                                    <p:cond delay="0"/>
                                  </p:stCondLst>
                                  <p:childTnLst>
                                    <p:animEffect transition="out" filter="fade">
                                      <p:cBhvr>
                                        <p:cTn id="72" dur="500"/>
                                        <p:tgtEl>
                                          <p:spTgt spid="17"/>
                                        </p:tgtEl>
                                      </p:cBhvr>
                                    </p:animEffect>
                                    <p:set>
                                      <p:cBhvr>
                                        <p:cTn id="73"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74" restart="whenNotActive" fill="hold" evtFilter="cancelBubble" nodeType="interactiveSeq">
                <p:stCondLst>
                  <p:cond evt="onClick" delay="0">
                    <p:tgtEl>
                      <p:spTgt spid="21"/>
                    </p:tgtEl>
                  </p:cond>
                </p:stCondLst>
                <p:endSync evt="end" delay="0">
                  <p:rtn val="all"/>
                </p:endSync>
                <p:childTnLst>
                  <p:par>
                    <p:cTn id="75" fill="hold">
                      <p:stCondLst>
                        <p:cond delay="0"/>
                      </p:stCondLst>
                      <p:childTnLst>
                        <p:par>
                          <p:cTn id="76" fill="hold">
                            <p:stCondLst>
                              <p:cond delay="0"/>
                            </p:stCondLst>
                            <p:childTnLst>
                              <p:par>
                                <p:cTn id="77" presetID="10" presetClass="exit" presetSubtype="0" fill="hold" nodeType="clickEffect">
                                  <p:stCondLst>
                                    <p:cond delay="0"/>
                                  </p:stCondLst>
                                  <p:childTnLst>
                                    <p:animEffect transition="out" filter="fade">
                                      <p:cBhvr>
                                        <p:cTn id="78" dur="500"/>
                                        <p:tgtEl>
                                          <p:spTgt spid="21"/>
                                        </p:tgtEl>
                                      </p:cBhvr>
                                    </p:animEffect>
                                    <p:set>
                                      <p:cBhvr>
                                        <p:cTn id="79"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80" restart="whenNotActive" fill="hold" evtFilter="cancelBubble" nodeType="interactiveSeq">
                <p:stCondLst>
                  <p:cond evt="onClick" delay="0">
                    <p:tgtEl>
                      <p:spTgt spid="25"/>
                    </p:tgtEl>
                  </p:cond>
                </p:stCondLst>
                <p:endSync evt="end" delay="0">
                  <p:rtn val="all"/>
                </p:endSync>
                <p:childTnLst>
                  <p:par>
                    <p:cTn id="81" fill="hold">
                      <p:stCondLst>
                        <p:cond delay="0"/>
                      </p:stCondLst>
                      <p:childTnLst>
                        <p:par>
                          <p:cTn id="82" fill="hold">
                            <p:stCondLst>
                              <p:cond delay="0"/>
                            </p:stCondLst>
                            <p:childTnLst>
                              <p:par>
                                <p:cTn id="83" presetID="10" presetClass="exit" presetSubtype="0" fill="hold" nodeType="clickEffect">
                                  <p:stCondLst>
                                    <p:cond delay="0"/>
                                  </p:stCondLst>
                                  <p:childTnLst>
                                    <p:animEffect transition="out" filter="fade">
                                      <p:cBhvr>
                                        <p:cTn id="84" dur="500"/>
                                        <p:tgtEl>
                                          <p:spTgt spid="25"/>
                                        </p:tgtEl>
                                      </p:cBhvr>
                                    </p:animEffect>
                                    <p:set>
                                      <p:cBhvr>
                                        <p:cTn id="85"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86" restart="whenNotActive" fill="hold" evtFilter="cancelBubble" nodeType="interactiveSeq">
                <p:stCondLst>
                  <p:cond evt="onClick" delay="0">
                    <p:tgtEl>
                      <p:spTgt spid="29"/>
                    </p:tgtEl>
                  </p:cond>
                </p:stCondLst>
                <p:endSync evt="end" delay="0">
                  <p:rtn val="all"/>
                </p:endSync>
                <p:childTnLst>
                  <p:par>
                    <p:cTn id="87" fill="hold">
                      <p:stCondLst>
                        <p:cond delay="0"/>
                      </p:stCondLst>
                      <p:childTnLst>
                        <p:par>
                          <p:cTn id="88" fill="hold">
                            <p:stCondLst>
                              <p:cond delay="0"/>
                            </p:stCondLst>
                            <p:childTnLst>
                              <p:par>
                                <p:cTn id="89" presetID="10" presetClass="exit" presetSubtype="0" fill="hold" nodeType="clickEffect">
                                  <p:stCondLst>
                                    <p:cond delay="0"/>
                                  </p:stCondLst>
                                  <p:childTnLst>
                                    <p:animEffect transition="out" filter="fade">
                                      <p:cBhvr>
                                        <p:cTn id="90" dur="500"/>
                                        <p:tgtEl>
                                          <p:spTgt spid="29"/>
                                        </p:tgtEl>
                                      </p:cBhvr>
                                    </p:animEffect>
                                    <p:set>
                                      <p:cBhvr>
                                        <p:cTn id="91" dur="1" fill="hold">
                                          <p:stCondLst>
                                            <p:cond delay="4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92" restart="whenNotActive" fill="hold" evtFilter="cancelBubble" nodeType="interactiveSeq">
                <p:stCondLst>
                  <p:cond evt="onClick" delay="0">
                    <p:tgtEl>
                      <p:spTgt spid="33"/>
                    </p:tgtEl>
                  </p:cond>
                </p:stCondLst>
                <p:endSync evt="end" delay="0">
                  <p:rtn val="all"/>
                </p:endSync>
                <p:childTnLst>
                  <p:par>
                    <p:cTn id="93" fill="hold">
                      <p:stCondLst>
                        <p:cond delay="0"/>
                      </p:stCondLst>
                      <p:childTnLst>
                        <p:par>
                          <p:cTn id="94" fill="hold">
                            <p:stCondLst>
                              <p:cond delay="0"/>
                            </p:stCondLst>
                            <p:childTnLst>
                              <p:par>
                                <p:cTn id="95" presetID="10" presetClass="exit" presetSubtype="0" fill="hold" nodeType="clickEffect">
                                  <p:stCondLst>
                                    <p:cond delay="0"/>
                                  </p:stCondLst>
                                  <p:childTnLst>
                                    <p:animEffect transition="out" filter="fade">
                                      <p:cBhvr>
                                        <p:cTn id="96" dur="500"/>
                                        <p:tgtEl>
                                          <p:spTgt spid="33"/>
                                        </p:tgtEl>
                                      </p:cBhvr>
                                    </p:animEffect>
                                    <p:set>
                                      <p:cBhvr>
                                        <p:cTn id="97" dur="1" fill="hold">
                                          <p:stCondLst>
                                            <p:cond delay="4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33"/>
                  </p:tgtEl>
                </p:cond>
              </p:nextCondLst>
            </p:seq>
            <p:seq concurrent="1" nextAc="seek">
              <p:cTn id="98" restart="whenNotActive" fill="hold" evtFilter="cancelBubble" nodeType="interactiveSeq">
                <p:stCondLst>
                  <p:cond evt="onClick" delay="0">
                    <p:tgtEl>
                      <p:spTgt spid="4"/>
                    </p:tgtEl>
                  </p:cond>
                </p:stCondLst>
                <p:endSync evt="end" delay="0">
                  <p:rtn val="all"/>
                </p:endSync>
                <p:childTnLst>
                  <p:par>
                    <p:cTn id="99" fill="hold">
                      <p:stCondLst>
                        <p:cond delay="0"/>
                      </p:stCondLst>
                      <p:childTnLst>
                        <p:par>
                          <p:cTn id="100" fill="hold">
                            <p:stCondLst>
                              <p:cond delay="0"/>
                            </p:stCondLst>
                            <p:childTnLst>
                              <p:par>
                                <p:cTn id="101" presetID="10" presetClass="exit" presetSubtype="0" fill="hold" nodeType="clickEffect">
                                  <p:stCondLst>
                                    <p:cond delay="0"/>
                                  </p:stCondLst>
                                  <p:childTnLst>
                                    <p:animEffect transition="out" filter="fade">
                                      <p:cBhvr>
                                        <p:cTn id="102" dur="500"/>
                                        <p:tgtEl>
                                          <p:spTgt spid="4"/>
                                        </p:tgtEl>
                                      </p:cBhvr>
                                    </p:animEffect>
                                    <p:set>
                                      <p:cBhvr>
                                        <p:cTn id="103"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104" restart="whenNotActive" fill="hold" evtFilter="cancelBubble" nodeType="interactiveSeq">
                <p:stCondLst>
                  <p:cond evt="onClick" delay="0">
                    <p:tgtEl>
                      <p:spTgt spid="15"/>
                    </p:tgtEl>
                  </p:cond>
                </p:stCondLst>
                <p:endSync evt="end" delay="0">
                  <p:rtn val="all"/>
                </p:endSync>
                <p:childTnLst>
                  <p:par>
                    <p:cTn id="105" fill="hold">
                      <p:stCondLst>
                        <p:cond delay="0"/>
                      </p:stCondLst>
                      <p:childTnLst>
                        <p:par>
                          <p:cTn id="106" fill="hold">
                            <p:stCondLst>
                              <p:cond delay="0"/>
                            </p:stCondLst>
                            <p:childTnLst>
                              <p:par>
                                <p:cTn id="107" presetID="10" presetClass="exit" presetSubtype="0" fill="hold" nodeType="clickEffect">
                                  <p:stCondLst>
                                    <p:cond delay="0"/>
                                  </p:stCondLst>
                                  <p:childTnLst>
                                    <p:animEffect transition="out" filter="fade">
                                      <p:cBhvr>
                                        <p:cTn id="108" dur="500"/>
                                        <p:tgtEl>
                                          <p:spTgt spid="15"/>
                                        </p:tgtEl>
                                      </p:cBhvr>
                                    </p:animEffect>
                                    <p:set>
                                      <p:cBhvr>
                                        <p:cTn id="109"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10" restart="whenNotActive" fill="hold" evtFilter="cancelBubble" nodeType="interactiveSeq">
                <p:stCondLst>
                  <p:cond evt="onClick" delay="0">
                    <p:tgtEl>
                      <p:spTgt spid="19"/>
                    </p:tgtEl>
                  </p:cond>
                </p:stCondLst>
                <p:endSync evt="end" delay="0">
                  <p:rtn val="all"/>
                </p:endSync>
                <p:childTnLst>
                  <p:par>
                    <p:cTn id="111" fill="hold">
                      <p:stCondLst>
                        <p:cond delay="0"/>
                      </p:stCondLst>
                      <p:childTnLst>
                        <p:par>
                          <p:cTn id="112" fill="hold">
                            <p:stCondLst>
                              <p:cond delay="0"/>
                            </p:stCondLst>
                            <p:childTnLst>
                              <p:par>
                                <p:cTn id="113" presetID="10" presetClass="exit" presetSubtype="0" fill="hold" nodeType="clickEffect">
                                  <p:stCondLst>
                                    <p:cond delay="0"/>
                                  </p:stCondLst>
                                  <p:childTnLst>
                                    <p:animEffect transition="out" filter="fade">
                                      <p:cBhvr>
                                        <p:cTn id="114" dur="500"/>
                                        <p:tgtEl>
                                          <p:spTgt spid="19"/>
                                        </p:tgtEl>
                                      </p:cBhvr>
                                    </p:animEffect>
                                    <p:set>
                                      <p:cBhvr>
                                        <p:cTn id="115"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116" restart="whenNotActive" fill="hold" evtFilter="cancelBubble" nodeType="interactiveSeq">
                <p:stCondLst>
                  <p:cond evt="onClick" delay="0">
                    <p:tgtEl>
                      <p:spTgt spid="23"/>
                    </p:tgtEl>
                  </p:cond>
                </p:stCondLst>
                <p:endSync evt="end" delay="0">
                  <p:rtn val="all"/>
                </p:endSync>
                <p:childTnLst>
                  <p:par>
                    <p:cTn id="117" fill="hold">
                      <p:stCondLst>
                        <p:cond delay="0"/>
                      </p:stCondLst>
                      <p:childTnLst>
                        <p:par>
                          <p:cTn id="118" fill="hold">
                            <p:stCondLst>
                              <p:cond delay="0"/>
                            </p:stCondLst>
                            <p:childTnLst>
                              <p:par>
                                <p:cTn id="119" presetID="10" presetClass="exit" presetSubtype="0" fill="hold" nodeType="clickEffect">
                                  <p:stCondLst>
                                    <p:cond delay="0"/>
                                  </p:stCondLst>
                                  <p:childTnLst>
                                    <p:animEffect transition="out" filter="fade">
                                      <p:cBhvr>
                                        <p:cTn id="120" dur="500"/>
                                        <p:tgtEl>
                                          <p:spTgt spid="23"/>
                                        </p:tgtEl>
                                      </p:cBhvr>
                                    </p:animEffect>
                                    <p:set>
                                      <p:cBhvr>
                                        <p:cTn id="121"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seq concurrent="1" nextAc="seek">
              <p:cTn id="122" restart="whenNotActive" fill="hold" evtFilter="cancelBubble" nodeType="interactiveSeq">
                <p:stCondLst>
                  <p:cond evt="onClick" delay="0">
                    <p:tgtEl>
                      <p:spTgt spid="27"/>
                    </p:tgtEl>
                  </p:cond>
                </p:stCondLst>
                <p:endSync evt="end" delay="0">
                  <p:rtn val="all"/>
                </p:endSync>
                <p:childTnLst>
                  <p:par>
                    <p:cTn id="123" fill="hold">
                      <p:stCondLst>
                        <p:cond delay="0"/>
                      </p:stCondLst>
                      <p:childTnLst>
                        <p:par>
                          <p:cTn id="124" fill="hold">
                            <p:stCondLst>
                              <p:cond delay="0"/>
                            </p:stCondLst>
                            <p:childTnLst>
                              <p:par>
                                <p:cTn id="125" presetID="10" presetClass="exit" presetSubtype="0" fill="hold" nodeType="clickEffect">
                                  <p:stCondLst>
                                    <p:cond delay="0"/>
                                  </p:stCondLst>
                                  <p:childTnLst>
                                    <p:animEffect transition="out" filter="fade">
                                      <p:cBhvr>
                                        <p:cTn id="126" dur="500"/>
                                        <p:tgtEl>
                                          <p:spTgt spid="27"/>
                                        </p:tgtEl>
                                      </p:cBhvr>
                                    </p:animEffect>
                                    <p:set>
                                      <p:cBhvr>
                                        <p:cTn id="127"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128" restart="whenNotActive" fill="hold" evtFilter="cancelBubble" nodeType="interactiveSeq">
                <p:stCondLst>
                  <p:cond evt="onClick" delay="0">
                    <p:tgtEl>
                      <p:spTgt spid="31"/>
                    </p:tgtEl>
                  </p:cond>
                </p:stCondLst>
                <p:endSync evt="end" delay="0">
                  <p:rtn val="all"/>
                </p:endSync>
                <p:childTnLst>
                  <p:par>
                    <p:cTn id="129" fill="hold">
                      <p:stCondLst>
                        <p:cond delay="0"/>
                      </p:stCondLst>
                      <p:childTnLst>
                        <p:par>
                          <p:cTn id="130" fill="hold">
                            <p:stCondLst>
                              <p:cond delay="0"/>
                            </p:stCondLst>
                            <p:childTnLst>
                              <p:par>
                                <p:cTn id="131" presetID="10" presetClass="exit" presetSubtype="0" fill="hold" nodeType="clickEffect">
                                  <p:stCondLst>
                                    <p:cond delay="0"/>
                                  </p:stCondLst>
                                  <p:childTnLst>
                                    <p:animEffect transition="out" filter="fade">
                                      <p:cBhvr>
                                        <p:cTn id="132" dur="500"/>
                                        <p:tgtEl>
                                          <p:spTgt spid="31"/>
                                        </p:tgtEl>
                                      </p:cBhvr>
                                    </p:animEffect>
                                    <p:set>
                                      <p:cBhvr>
                                        <p:cTn id="133"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134" restart="whenNotActive" fill="hold" evtFilter="cancelBubble" nodeType="interactiveSeq">
                <p:stCondLst>
                  <p:cond evt="onClick" delay="0">
                    <p:tgtEl>
                      <p:spTgt spid="94"/>
                    </p:tgtEl>
                  </p:cond>
                </p:stCondLst>
                <p:endSync evt="end" delay="0">
                  <p:rtn val="all"/>
                </p:endSync>
                <p:childTnLst>
                  <p:par>
                    <p:cTn id="135" fill="hold">
                      <p:stCondLst>
                        <p:cond delay="0"/>
                      </p:stCondLst>
                      <p:childTnLst>
                        <p:par>
                          <p:cTn id="136" fill="hold">
                            <p:stCondLst>
                              <p:cond delay="0"/>
                            </p:stCondLst>
                            <p:childTnLst>
                              <p:par>
                                <p:cTn id="137" presetID="31" presetClass="exit" presetSubtype="0" fill="hold" nodeType="withEffect">
                                  <p:stCondLst>
                                    <p:cond delay="0"/>
                                  </p:stCondLst>
                                  <p:childTnLst>
                                    <p:anim calcmode="lin" valueType="num">
                                      <p:cBhvr>
                                        <p:cTn id="138" dur="1000"/>
                                        <p:tgtEl>
                                          <p:spTgt spid="97"/>
                                        </p:tgtEl>
                                        <p:attrNameLst>
                                          <p:attrName>ppt_w</p:attrName>
                                        </p:attrNameLst>
                                      </p:cBhvr>
                                      <p:tavLst>
                                        <p:tav tm="0">
                                          <p:val>
                                            <p:strVal val="ppt_w"/>
                                          </p:val>
                                        </p:tav>
                                        <p:tav tm="100000">
                                          <p:val>
                                            <p:fltVal val="0"/>
                                          </p:val>
                                        </p:tav>
                                      </p:tavLst>
                                    </p:anim>
                                    <p:anim calcmode="lin" valueType="num">
                                      <p:cBhvr>
                                        <p:cTn id="139" dur="1000"/>
                                        <p:tgtEl>
                                          <p:spTgt spid="97"/>
                                        </p:tgtEl>
                                        <p:attrNameLst>
                                          <p:attrName>ppt_h</p:attrName>
                                        </p:attrNameLst>
                                      </p:cBhvr>
                                      <p:tavLst>
                                        <p:tav tm="0">
                                          <p:val>
                                            <p:strVal val="ppt_h"/>
                                          </p:val>
                                        </p:tav>
                                        <p:tav tm="100000">
                                          <p:val>
                                            <p:fltVal val="0"/>
                                          </p:val>
                                        </p:tav>
                                      </p:tavLst>
                                    </p:anim>
                                    <p:anim calcmode="lin" valueType="num">
                                      <p:cBhvr>
                                        <p:cTn id="140" dur="1000"/>
                                        <p:tgtEl>
                                          <p:spTgt spid="97"/>
                                        </p:tgtEl>
                                        <p:attrNameLst>
                                          <p:attrName>style.rotation</p:attrName>
                                        </p:attrNameLst>
                                      </p:cBhvr>
                                      <p:tavLst>
                                        <p:tav tm="0">
                                          <p:val>
                                            <p:fltVal val="0"/>
                                          </p:val>
                                        </p:tav>
                                        <p:tav tm="100000">
                                          <p:val>
                                            <p:fltVal val="90"/>
                                          </p:val>
                                        </p:tav>
                                      </p:tavLst>
                                    </p:anim>
                                    <p:animEffect transition="out" filter="fade">
                                      <p:cBhvr>
                                        <p:cTn id="141" dur="1000"/>
                                        <p:tgtEl>
                                          <p:spTgt spid="97"/>
                                        </p:tgtEl>
                                      </p:cBhvr>
                                    </p:animEffect>
                                    <p:set>
                                      <p:cBhvr>
                                        <p:cTn id="142" dur="1" fill="hold">
                                          <p:stCondLst>
                                            <p:cond delay="999"/>
                                          </p:stCondLst>
                                        </p:cTn>
                                        <p:tgtEl>
                                          <p:spTgt spid="97"/>
                                        </p:tgtEl>
                                        <p:attrNameLst>
                                          <p:attrName>style.visibility</p:attrName>
                                        </p:attrNameLst>
                                      </p:cBhvr>
                                      <p:to>
                                        <p:strVal val="hidden"/>
                                      </p:to>
                                    </p:set>
                                  </p:childTnLst>
                                </p:cTn>
                              </p:par>
                              <p:par>
                                <p:cTn id="143" presetID="1" presetClass="exit" presetSubtype="0" fill="hold" nodeType="withEffect">
                                  <p:stCondLst>
                                    <p:cond delay="0"/>
                                  </p:stCondLst>
                                  <p:childTnLst>
                                    <p:set>
                                      <p:cBhvr>
                                        <p:cTn id="144" dur="1" fill="hold">
                                          <p:stCondLst>
                                            <p:cond delay="0"/>
                                          </p:stCondLst>
                                        </p:cTn>
                                        <p:tgtEl>
                                          <p:spTgt spid="94"/>
                                        </p:tgtEl>
                                        <p:attrNameLst>
                                          <p:attrName>style.visibility</p:attrName>
                                        </p:attrNameLst>
                                      </p:cBhvr>
                                      <p:to>
                                        <p:strVal val="hidden"/>
                                      </p:to>
                                    </p:set>
                                  </p:childTnLst>
                                </p:cTn>
                              </p:par>
                              <p:par>
                                <p:cTn id="145" presetID="1" presetClass="exit" presetSubtype="0" fill="hold" nodeType="withEffect">
                                  <p:stCondLst>
                                    <p:cond delay="0"/>
                                  </p:stCondLst>
                                  <p:childTnLst>
                                    <p:set>
                                      <p:cBhvr>
                                        <p:cTn id="146" dur="1" fill="hold">
                                          <p:stCondLst>
                                            <p:cond delay="0"/>
                                          </p:stCondLst>
                                        </p:cTn>
                                        <p:tgtEl>
                                          <p:spTgt spid="96"/>
                                        </p:tgtEl>
                                        <p:attrNameLst>
                                          <p:attrName>style.visibility</p:attrName>
                                        </p:attrNameLst>
                                      </p:cBhvr>
                                      <p:to>
                                        <p:strVal val="hidden"/>
                                      </p:to>
                                    </p:set>
                                  </p:childTnLst>
                                </p:cTn>
                              </p:par>
                            </p:childTnLst>
                          </p:cTn>
                        </p:par>
                      </p:childTnLst>
                    </p:cTn>
                  </p:par>
                </p:childTnLst>
              </p:cTn>
              <p:nextCondLst>
                <p:cond evt="onClick" delay="0">
                  <p:tgtEl>
                    <p:spTgt spid="94"/>
                  </p:tgtEl>
                </p:cond>
              </p:nextCondLst>
            </p:seq>
            <p:seq concurrent="1" nextAc="seek">
              <p:cTn id="147" restart="whenNotActive" fill="hold" evtFilter="cancelBubble" nodeType="interactiveSeq">
                <p:stCondLst>
                  <p:cond evt="onClick" delay="0">
                    <p:tgtEl>
                      <p:spTgt spid="37"/>
                    </p:tgtEl>
                  </p:cond>
                </p:stCondLst>
                <p:endSync evt="end" delay="0">
                  <p:rtn val="all"/>
                </p:endSync>
                <p:childTnLst>
                  <p:par>
                    <p:cTn id="148" fill="hold">
                      <p:stCondLst>
                        <p:cond delay="0"/>
                      </p:stCondLst>
                      <p:childTnLst>
                        <p:par>
                          <p:cTn id="149" fill="hold">
                            <p:stCondLst>
                              <p:cond delay="0"/>
                            </p:stCondLst>
                            <p:childTnLst>
                              <p:par>
                                <p:cTn id="150" presetID="10" presetClass="exit" presetSubtype="0" fill="hold" nodeType="clickEffect">
                                  <p:stCondLst>
                                    <p:cond delay="0"/>
                                  </p:stCondLst>
                                  <p:childTnLst>
                                    <p:animEffect transition="out" filter="fade">
                                      <p:cBhvr>
                                        <p:cTn id="151" dur="500"/>
                                        <p:tgtEl>
                                          <p:spTgt spid="37"/>
                                        </p:tgtEl>
                                      </p:cBhvr>
                                    </p:animEffect>
                                    <p:set>
                                      <p:cBhvr>
                                        <p:cTn id="152" dur="1" fill="hold">
                                          <p:stCondLst>
                                            <p:cond delay="499"/>
                                          </p:stCondLst>
                                        </p:cTn>
                                        <p:tgtEl>
                                          <p:spTgt spid="37"/>
                                        </p:tgtEl>
                                        <p:attrNameLst>
                                          <p:attrName>style.visibility</p:attrName>
                                        </p:attrNameLst>
                                      </p:cBhvr>
                                      <p:to>
                                        <p:strVal val="hidden"/>
                                      </p:to>
                                    </p:set>
                                  </p:childTnLst>
                                </p:cTn>
                              </p:par>
                            </p:childTnLst>
                          </p:cTn>
                        </p:par>
                      </p:childTnLst>
                    </p:cTn>
                  </p:par>
                </p:childTnLst>
              </p:cTn>
              <p:nextCondLst>
                <p:cond evt="onClick" delay="0">
                  <p:tgtEl>
                    <p:spTgt spid="37"/>
                  </p:tgtEl>
                </p:cond>
              </p:nextCondLst>
            </p:seq>
            <p:seq concurrent="1" nextAc="seek">
              <p:cTn id="153" restart="whenNotActive" fill="hold" evtFilter="cancelBubble" nodeType="interactiveSeq">
                <p:stCondLst>
                  <p:cond evt="onClick" delay="0">
                    <p:tgtEl>
                      <p:spTgt spid="96"/>
                    </p:tgtEl>
                  </p:cond>
                </p:stCondLst>
                <p:endSync evt="end" delay="0">
                  <p:rtn val="all"/>
                </p:endSync>
                <p:childTnLst>
                  <p:par>
                    <p:cTn id="154" fill="hold">
                      <p:stCondLst>
                        <p:cond delay="0"/>
                      </p:stCondLst>
                      <p:childTnLst>
                        <p:par>
                          <p:cTn id="155" fill="hold">
                            <p:stCondLst>
                              <p:cond delay="0"/>
                            </p:stCondLst>
                            <p:childTnLst>
                              <p:par>
                                <p:cTn id="156" presetID="31" presetClass="entr" presetSubtype="0" fill="hold" nodeType="clickEffect">
                                  <p:stCondLst>
                                    <p:cond delay="0"/>
                                  </p:stCondLst>
                                  <p:childTnLst>
                                    <p:set>
                                      <p:cBhvr>
                                        <p:cTn id="157" dur="1" fill="hold">
                                          <p:stCondLst>
                                            <p:cond delay="0"/>
                                          </p:stCondLst>
                                        </p:cTn>
                                        <p:tgtEl>
                                          <p:spTgt spid="37"/>
                                        </p:tgtEl>
                                        <p:attrNameLst>
                                          <p:attrName>style.visibility</p:attrName>
                                        </p:attrNameLst>
                                      </p:cBhvr>
                                      <p:to>
                                        <p:strVal val="visible"/>
                                      </p:to>
                                    </p:set>
                                    <p:anim calcmode="lin" valueType="num">
                                      <p:cBhvr>
                                        <p:cTn id="158" dur="1000" fill="hold"/>
                                        <p:tgtEl>
                                          <p:spTgt spid="37"/>
                                        </p:tgtEl>
                                        <p:attrNameLst>
                                          <p:attrName>ppt_w</p:attrName>
                                        </p:attrNameLst>
                                      </p:cBhvr>
                                      <p:tavLst>
                                        <p:tav tm="0">
                                          <p:val>
                                            <p:fltVal val="0"/>
                                          </p:val>
                                        </p:tav>
                                        <p:tav tm="100000">
                                          <p:val>
                                            <p:strVal val="#ppt_w"/>
                                          </p:val>
                                        </p:tav>
                                      </p:tavLst>
                                    </p:anim>
                                    <p:anim calcmode="lin" valueType="num">
                                      <p:cBhvr>
                                        <p:cTn id="159" dur="1000" fill="hold"/>
                                        <p:tgtEl>
                                          <p:spTgt spid="37"/>
                                        </p:tgtEl>
                                        <p:attrNameLst>
                                          <p:attrName>ppt_h</p:attrName>
                                        </p:attrNameLst>
                                      </p:cBhvr>
                                      <p:tavLst>
                                        <p:tav tm="0">
                                          <p:val>
                                            <p:fltVal val="0"/>
                                          </p:val>
                                        </p:tav>
                                        <p:tav tm="100000">
                                          <p:val>
                                            <p:strVal val="#ppt_h"/>
                                          </p:val>
                                        </p:tav>
                                      </p:tavLst>
                                    </p:anim>
                                    <p:anim calcmode="lin" valueType="num">
                                      <p:cBhvr>
                                        <p:cTn id="160" dur="1000" fill="hold"/>
                                        <p:tgtEl>
                                          <p:spTgt spid="37"/>
                                        </p:tgtEl>
                                        <p:attrNameLst>
                                          <p:attrName>style.rotation</p:attrName>
                                        </p:attrNameLst>
                                      </p:cBhvr>
                                      <p:tavLst>
                                        <p:tav tm="0">
                                          <p:val>
                                            <p:fltVal val="90"/>
                                          </p:val>
                                        </p:tav>
                                        <p:tav tm="100000">
                                          <p:val>
                                            <p:fltVal val="0"/>
                                          </p:val>
                                        </p:tav>
                                      </p:tavLst>
                                    </p:anim>
                                    <p:animEffect transition="in" filter="fade">
                                      <p:cBhvr>
                                        <p:cTn id="161" dur="1000"/>
                                        <p:tgtEl>
                                          <p:spTgt spid="37"/>
                                        </p:tgtEl>
                                      </p:cBhvr>
                                    </p:animEffect>
                                  </p:childTnLst>
                                </p:cTn>
                              </p:par>
                            </p:childTnLst>
                          </p:cTn>
                        </p:par>
                      </p:childTnLst>
                    </p:cTn>
                  </p:par>
                </p:childTnLst>
              </p:cTn>
              <p:nextCondLst>
                <p:cond evt="onClick" delay="0">
                  <p:tgtEl>
                    <p:spTgt spid="96"/>
                  </p:tgtEl>
                </p:cond>
              </p:nextCondLst>
            </p:seq>
            <p:seq concurrent="1" nextAc="seek">
              <p:cTn id="162" restart="whenNotActive" fill="hold" evtFilter="cancelBubble" nodeType="interactiveSeq">
                <p:stCondLst>
                  <p:cond evt="onClick" delay="0">
                    <p:tgtEl>
                      <p:spTgt spid="101"/>
                    </p:tgtEl>
                  </p:cond>
                </p:stCondLst>
                <p:endSync evt="end" delay="0">
                  <p:rtn val="all"/>
                </p:endSync>
                <p:childTnLst>
                  <p:par>
                    <p:cTn id="163" fill="hold">
                      <p:stCondLst>
                        <p:cond delay="0"/>
                      </p:stCondLst>
                      <p:childTnLst>
                        <p:par>
                          <p:cTn id="164" fill="hold">
                            <p:stCondLst>
                              <p:cond delay="0"/>
                            </p:stCondLst>
                            <p:childTnLst>
                              <p:par>
                                <p:cTn id="165" presetID="31" presetClass="exit" presetSubtype="0" fill="hold" nodeType="clickEffect">
                                  <p:stCondLst>
                                    <p:cond delay="0"/>
                                  </p:stCondLst>
                                  <p:childTnLst>
                                    <p:anim calcmode="lin" valueType="num">
                                      <p:cBhvr>
                                        <p:cTn id="166" dur="1000"/>
                                        <p:tgtEl>
                                          <p:spTgt spid="6"/>
                                        </p:tgtEl>
                                        <p:attrNameLst>
                                          <p:attrName>ppt_w</p:attrName>
                                        </p:attrNameLst>
                                      </p:cBhvr>
                                      <p:tavLst>
                                        <p:tav tm="0">
                                          <p:val>
                                            <p:strVal val="ppt_w"/>
                                          </p:val>
                                        </p:tav>
                                        <p:tav tm="100000">
                                          <p:val>
                                            <p:fltVal val="0"/>
                                          </p:val>
                                        </p:tav>
                                      </p:tavLst>
                                    </p:anim>
                                    <p:anim calcmode="lin" valueType="num">
                                      <p:cBhvr>
                                        <p:cTn id="167" dur="1000"/>
                                        <p:tgtEl>
                                          <p:spTgt spid="6"/>
                                        </p:tgtEl>
                                        <p:attrNameLst>
                                          <p:attrName>ppt_h</p:attrName>
                                        </p:attrNameLst>
                                      </p:cBhvr>
                                      <p:tavLst>
                                        <p:tav tm="0">
                                          <p:val>
                                            <p:strVal val="ppt_h"/>
                                          </p:val>
                                        </p:tav>
                                        <p:tav tm="100000">
                                          <p:val>
                                            <p:fltVal val="0"/>
                                          </p:val>
                                        </p:tav>
                                      </p:tavLst>
                                    </p:anim>
                                    <p:anim calcmode="lin" valueType="num">
                                      <p:cBhvr>
                                        <p:cTn id="168" dur="1000"/>
                                        <p:tgtEl>
                                          <p:spTgt spid="6"/>
                                        </p:tgtEl>
                                        <p:attrNameLst>
                                          <p:attrName>style.rotation</p:attrName>
                                        </p:attrNameLst>
                                      </p:cBhvr>
                                      <p:tavLst>
                                        <p:tav tm="0">
                                          <p:val>
                                            <p:fltVal val="0"/>
                                          </p:val>
                                        </p:tav>
                                        <p:tav tm="100000">
                                          <p:val>
                                            <p:fltVal val="90"/>
                                          </p:val>
                                        </p:tav>
                                      </p:tavLst>
                                    </p:anim>
                                    <p:animEffect transition="out" filter="fade">
                                      <p:cBhvr>
                                        <p:cTn id="169" dur="1000"/>
                                        <p:tgtEl>
                                          <p:spTgt spid="6"/>
                                        </p:tgtEl>
                                      </p:cBhvr>
                                    </p:animEffect>
                                    <p:set>
                                      <p:cBhvr>
                                        <p:cTn id="170" dur="1" fill="hold">
                                          <p:stCondLst>
                                            <p:cond delay="999"/>
                                          </p:stCondLst>
                                        </p:cTn>
                                        <p:tgtEl>
                                          <p:spTgt spid="6"/>
                                        </p:tgtEl>
                                        <p:attrNameLst>
                                          <p:attrName>style.visibility</p:attrName>
                                        </p:attrNameLst>
                                      </p:cBhvr>
                                      <p:to>
                                        <p:strVal val="hidden"/>
                                      </p:to>
                                    </p:set>
                                  </p:childTnLst>
                                </p:cTn>
                              </p:par>
                              <p:par>
                                <p:cTn id="171" presetID="1" presetClass="exit" presetSubtype="0" fill="hold" nodeType="withEffect">
                                  <p:stCondLst>
                                    <p:cond delay="0"/>
                                  </p:stCondLst>
                                  <p:childTnLst>
                                    <p:set>
                                      <p:cBhvr>
                                        <p:cTn id="172" dur="1" fill="hold">
                                          <p:stCondLst>
                                            <p:cond delay="0"/>
                                          </p:stCondLst>
                                        </p:cTn>
                                        <p:tgtEl>
                                          <p:spTgt spid="101"/>
                                        </p:tgtEl>
                                        <p:attrNameLst>
                                          <p:attrName>style.visibility</p:attrName>
                                        </p:attrNameLst>
                                      </p:cBhvr>
                                      <p:to>
                                        <p:strVal val="hidden"/>
                                      </p:to>
                                    </p:set>
                                  </p:childTnLst>
                                </p:cTn>
                              </p:par>
                              <p:par>
                                <p:cTn id="173" presetID="1" presetClass="exit" presetSubtype="0" fill="hold" nodeType="withEffect">
                                  <p:stCondLst>
                                    <p:cond delay="0"/>
                                  </p:stCondLst>
                                  <p:childTnLst>
                                    <p:set>
                                      <p:cBhvr>
                                        <p:cTn id="174" dur="1" fill="hold">
                                          <p:stCondLst>
                                            <p:cond delay="0"/>
                                          </p:stCondLst>
                                        </p:cTn>
                                        <p:tgtEl>
                                          <p:spTgt spid="102"/>
                                        </p:tgtEl>
                                        <p:attrNameLst>
                                          <p:attrName>style.visibility</p:attrName>
                                        </p:attrNameLst>
                                      </p:cBhvr>
                                      <p:to>
                                        <p:strVal val="hidden"/>
                                      </p:to>
                                    </p:set>
                                  </p:childTnLst>
                                </p:cTn>
                              </p:par>
                            </p:childTnLst>
                          </p:cTn>
                        </p:par>
                      </p:childTnLst>
                    </p:cTn>
                  </p:par>
                </p:childTnLst>
              </p:cTn>
              <p:nextCondLst>
                <p:cond evt="onClick" delay="0">
                  <p:tgtEl>
                    <p:spTgt spid="101"/>
                  </p:tgtEl>
                </p:cond>
              </p:nextCondLst>
            </p:seq>
            <p:seq concurrent="1" nextAc="seek">
              <p:cTn id="175" restart="whenNotActive" fill="hold" evtFilter="cancelBubble" nodeType="interactiveSeq">
                <p:stCondLst>
                  <p:cond evt="onClick" delay="0">
                    <p:tgtEl>
                      <p:spTgt spid="103"/>
                    </p:tgtEl>
                  </p:cond>
                </p:stCondLst>
                <p:endSync evt="end" delay="0">
                  <p:rtn val="all"/>
                </p:endSync>
                <p:childTnLst>
                  <p:par>
                    <p:cTn id="176" fill="hold">
                      <p:stCondLst>
                        <p:cond delay="0"/>
                      </p:stCondLst>
                      <p:childTnLst>
                        <p:par>
                          <p:cTn id="177" fill="hold">
                            <p:stCondLst>
                              <p:cond delay="0"/>
                            </p:stCondLst>
                            <p:childTnLst>
                              <p:par>
                                <p:cTn id="178" presetID="10" presetClass="exit" presetSubtype="0" fill="hold" nodeType="clickEffect">
                                  <p:stCondLst>
                                    <p:cond delay="0"/>
                                  </p:stCondLst>
                                  <p:childTnLst>
                                    <p:animEffect transition="out" filter="fade">
                                      <p:cBhvr>
                                        <p:cTn id="179" dur="500"/>
                                        <p:tgtEl>
                                          <p:spTgt spid="103"/>
                                        </p:tgtEl>
                                      </p:cBhvr>
                                    </p:animEffect>
                                    <p:set>
                                      <p:cBhvr>
                                        <p:cTn id="180" dur="1" fill="hold">
                                          <p:stCondLst>
                                            <p:cond delay="499"/>
                                          </p:stCondLst>
                                        </p:cTn>
                                        <p:tgtEl>
                                          <p:spTgt spid="103"/>
                                        </p:tgtEl>
                                        <p:attrNameLst>
                                          <p:attrName>style.visibility</p:attrName>
                                        </p:attrNameLst>
                                      </p:cBhvr>
                                      <p:to>
                                        <p:strVal val="hidden"/>
                                      </p:to>
                                    </p:set>
                                  </p:childTnLst>
                                </p:cTn>
                              </p:par>
                            </p:childTnLst>
                          </p:cTn>
                        </p:par>
                      </p:childTnLst>
                    </p:cTn>
                  </p:par>
                </p:childTnLst>
              </p:cTn>
              <p:nextCondLst>
                <p:cond evt="onClick" delay="0">
                  <p:tgtEl>
                    <p:spTgt spid="103"/>
                  </p:tgtEl>
                </p:cond>
              </p:nextCondLst>
            </p:seq>
            <p:seq concurrent="1" nextAc="seek">
              <p:cTn id="181" restart="whenNotActive" fill="hold" evtFilter="cancelBubble" nodeType="interactiveSeq">
                <p:stCondLst>
                  <p:cond evt="onClick" delay="0">
                    <p:tgtEl>
                      <p:spTgt spid="102"/>
                    </p:tgtEl>
                  </p:cond>
                </p:stCondLst>
                <p:endSync evt="end" delay="0">
                  <p:rtn val="all"/>
                </p:endSync>
                <p:childTnLst>
                  <p:par>
                    <p:cTn id="182" fill="hold">
                      <p:stCondLst>
                        <p:cond delay="0"/>
                      </p:stCondLst>
                      <p:childTnLst>
                        <p:par>
                          <p:cTn id="183" fill="hold">
                            <p:stCondLst>
                              <p:cond delay="0"/>
                            </p:stCondLst>
                            <p:childTnLst>
                              <p:par>
                                <p:cTn id="184" presetID="31" presetClass="entr" presetSubtype="0" fill="hold" nodeType="clickEffect">
                                  <p:stCondLst>
                                    <p:cond delay="0"/>
                                  </p:stCondLst>
                                  <p:childTnLst>
                                    <p:set>
                                      <p:cBhvr>
                                        <p:cTn id="185" dur="1" fill="hold">
                                          <p:stCondLst>
                                            <p:cond delay="0"/>
                                          </p:stCondLst>
                                        </p:cTn>
                                        <p:tgtEl>
                                          <p:spTgt spid="103"/>
                                        </p:tgtEl>
                                        <p:attrNameLst>
                                          <p:attrName>style.visibility</p:attrName>
                                        </p:attrNameLst>
                                      </p:cBhvr>
                                      <p:to>
                                        <p:strVal val="visible"/>
                                      </p:to>
                                    </p:set>
                                    <p:anim calcmode="lin" valueType="num">
                                      <p:cBhvr>
                                        <p:cTn id="186" dur="1000" fill="hold"/>
                                        <p:tgtEl>
                                          <p:spTgt spid="103"/>
                                        </p:tgtEl>
                                        <p:attrNameLst>
                                          <p:attrName>ppt_w</p:attrName>
                                        </p:attrNameLst>
                                      </p:cBhvr>
                                      <p:tavLst>
                                        <p:tav tm="0">
                                          <p:val>
                                            <p:fltVal val="0"/>
                                          </p:val>
                                        </p:tav>
                                        <p:tav tm="100000">
                                          <p:val>
                                            <p:strVal val="#ppt_w"/>
                                          </p:val>
                                        </p:tav>
                                      </p:tavLst>
                                    </p:anim>
                                    <p:anim calcmode="lin" valueType="num">
                                      <p:cBhvr>
                                        <p:cTn id="187" dur="1000" fill="hold"/>
                                        <p:tgtEl>
                                          <p:spTgt spid="103"/>
                                        </p:tgtEl>
                                        <p:attrNameLst>
                                          <p:attrName>ppt_h</p:attrName>
                                        </p:attrNameLst>
                                      </p:cBhvr>
                                      <p:tavLst>
                                        <p:tav tm="0">
                                          <p:val>
                                            <p:fltVal val="0"/>
                                          </p:val>
                                        </p:tav>
                                        <p:tav tm="100000">
                                          <p:val>
                                            <p:strVal val="#ppt_h"/>
                                          </p:val>
                                        </p:tav>
                                      </p:tavLst>
                                    </p:anim>
                                    <p:anim calcmode="lin" valueType="num">
                                      <p:cBhvr>
                                        <p:cTn id="188" dur="1000" fill="hold"/>
                                        <p:tgtEl>
                                          <p:spTgt spid="103"/>
                                        </p:tgtEl>
                                        <p:attrNameLst>
                                          <p:attrName>style.rotation</p:attrName>
                                        </p:attrNameLst>
                                      </p:cBhvr>
                                      <p:tavLst>
                                        <p:tav tm="0">
                                          <p:val>
                                            <p:fltVal val="90"/>
                                          </p:val>
                                        </p:tav>
                                        <p:tav tm="100000">
                                          <p:val>
                                            <p:fltVal val="0"/>
                                          </p:val>
                                        </p:tav>
                                      </p:tavLst>
                                    </p:anim>
                                    <p:animEffect transition="in" filter="fade">
                                      <p:cBhvr>
                                        <p:cTn id="189" dur="1000"/>
                                        <p:tgtEl>
                                          <p:spTgt spid="103"/>
                                        </p:tgtEl>
                                      </p:cBhvr>
                                    </p:animEffect>
                                  </p:childTnLst>
                                </p:cTn>
                              </p:par>
                            </p:childTnLst>
                          </p:cTn>
                        </p:par>
                      </p:childTnLst>
                    </p:cTn>
                  </p:par>
                </p:childTnLst>
              </p:cTn>
              <p:nextCondLst>
                <p:cond evt="onClick" delay="0">
                  <p:tgtEl>
                    <p:spTgt spid="102"/>
                  </p:tgtEl>
                </p:cond>
              </p:nextCondLst>
            </p:seq>
            <p:seq concurrent="1" nextAc="seek">
              <p:cTn id="190" restart="whenNotActive" fill="hold" evtFilter="cancelBubble" nodeType="interactiveSeq">
                <p:stCondLst>
                  <p:cond evt="onClick" delay="0">
                    <p:tgtEl>
                      <p:spTgt spid="104"/>
                    </p:tgtEl>
                  </p:cond>
                </p:stCondLst>
                <p:endSync evt="end" delay="0">
                  <p:rtn val="all"/>
                </p:endSync>
                <p:childTnLst>
                  <p:par>
                    <p:cTn id="191" fill="hold">
                      <p:stCondLst>
                        <p:cond delay="0"/>
                      </p:stCondLst>
                      <p:childTnLst>
                        <p:par>
                          <p:cTn id="192" fill="hold">
                            <p:stCondLst>
                              <p:cond delay="0"/>
                            </p:stCondLst>
                            <p:childTnLst>
                              <p:par>
                                <p:cTn id="193" presetID="31" presetClass="exit" presetSubtype="0" fill="hold" nodeType="clickEffect">
                                  <p:stCondLst>
                                    <p:cond delay="0"/>
                                  </p:stCondLst>
                                  <p:childTnLst>
                                    <p:anim calcmode="lin" valueType="num">
                                      <p:cBhvr>
                                        <p:cTn id="194" dur="1000"/>
                                        <p:tgtEl>
                                          <p:spTgt spid="7"/>
                                        </p:tgtEl>
                                        <p:attrNameLst>
                                          <p:attrName>ppt_w</p:attrName>
                                        </p:attrNameLst>
                                      </p:cBhvr>
                                      <p:tavLst>
                                        <p:tav tm="0">
                                          <p:val>
                                            <p:strVal val="ppt_w"/>
                                          </p:val>
                                        </p:tav>
                                        <p:tav tm="100000">
                                          <p:val>
                                            <p:fltVal val="0"/>
                                          </p:val>
                                        </p:tav>
                                      </p:tavLst>
                                    </p:anim>
                                    <p:anim calcmode="lin" valueType="num">
                                      <p:cBhvr>
                                        <p:cTn id="195" dur="1000"/>
                                        <p:tgtEl>
                                          <p:spTgt spid="7"/>
                                        </p:tgtEl>
                                        <p:attrNameLst>
                                          <p:attrName>ppt_h</p:attrName>
                                        </p:attrNameLst>
                                      </p:cBhvr>
                                      <p:tavLst>
                                        <p:tav tm="0">
                                          <p:val>
                                            <p:strVal val="ppt_h"/>
                                          </p:val>
                                        </p:tav>
                                        <p:tav tm="100000">
                                          <p:val>
                                            <p:fltVal val="0"/>
                                          </p:val>
                                        </p:tav>
                                      </p:tavLst>
                                    </p:anim>
                                    <p:anim calcmode="lin" valueType="num">
                                      <p:cBhvr>
                                        <p:cTn id="196" dur="1000"/>
                                        <p:tgtEl>
                                          <p:spTgt spid="7"/>
                                        </p:tgtEl>
                                        <p:attrNameLst>
                                          <p:attrName>style.rotation</p:attrName>
                                        </p:attrNameLst>
                                      </p:cBhvr>
                                      <p:tavLst>
                                        <p:tav tm="0">
                                          <p:val>
                                            <p:fltVal val="0"/>
                                          </p:val>
                                        </p:tav>
                                        <p:tav tm="100000">
                                          <p:val>
                                            <p:fltVal val="90"/>
                                          </p:val>
                                        </p:tav>
                                      </p:tavLst>
                                    </p:anim>
                                    <p:animEffect transition="out" filter="fade">
                                      <p:cBhvr>
                                        <p:cTn id="197" dur="1000"/>
                                        <p:tgtEl>
                                          <p:spTgt spid="7"/>
                                        </p:tgtEl>
                                      </p:cBhvr>
                                    </p:animEffect>
                                    <p:set>
                                      <p:cBhvr>
                                        <p:cTn id="198" dur="1" fill="hold">
                                          <p:stCondLst>
                                            <p:cond delay="999"/>
                                          </p:stCondLst>
                                        </p:cTn>
                                        <p:tgtEl>
                                          <p:spTgt spid="7"/>
                                        </p:tgtEl>
                                        <p:attrNameLst>
                                          <p:attrName>style.visibility</p:attrName>
                                        </p:attrNameLst>
                                      </p:cBhvr>
                                      <p:to>
                                        <p:strVal val="hidden"/>
                                      </p:to>
                                    </p:set>
                                  </p:childTnLst>
                                </p:cTn>
                              </p:par>
                              <p:par>
                                <p:cTn id="199" presetID="1" presetClass="exit" presetSubtype="0" fill="hold" nodeType="withEffect">
                                  <p:stCondLst>
                                    <p:cond delay="0"/>
                                  </p:stCondLst>
                                  <p:childTnLst>
                                    <p:set>
                                      <p:cBhvr>
                                        <p:cTn id="200" dur="1" fill="hold">
                                          <p:stCondLst>
                                            <p:cond delay="0"/>
                                          </p:stCondLst>
                                        </p:cTn>
                                        <p:tgtEl>
                                          <p:spTgt spid="104"/>
                                        </p:tgtEl>
                                        <p:attrNameLst>
                                          <p:attrName>style.visibility</p:attrName>
                                        </p:attrNameLst>
                                      </p:cBhvr>
                                      <p:to>
                                        <p:strVal val="hidden"/>
                                      </p:to>
                                    </p:set>
                                  </p:childTnLst>
                                </p:cTn>
                              </p:par>
                              <p:par>
                                <p:cTn id="201" presetID="1" presetClass="exit" presetSubtype="0" fill="hold" nodeType="withEffect">
                                  <p:stCondLst>
                                    <p:cond delay="0"/>
                                  </p:stCondLst>
                                  <p:childTnLst>
                                    <p:set>
                                      <p:cBhvr>
                                        <p:cTn id="202" dur="1" fill="hold">
                                          <p:stCondLst>
                                            <p:cond delay="0"/>
                                          </p:stCondLst>
                                        </p:cTn>
                                        <p:tgtEl>
                                          <p:spTgt spid="105"/>
                                        </p:tgtEl>
                                        <p:attrNameLst>
                                          <p:attrName>style.visibility</p:attrName>
                                        </p:attrNameLst>
                                      </p:cBhvr>
                                      <p:to>
                                        <p:strVal val="hidden"/>
                                      </p:to>
                                    </p:set>
                                  </p:childTnLst>
                                </p:cTn>
                              </p:par>
                            </p:childTnLst>
                          </p:cTn>
                        </p:par>
                      </p:childTnLst>
                    </p:cTn>
                  </p:par>
                </p:childTnLst>
              </p:cTn>
              <p:nextCondLst>
                <p:cond evt="onClick" delay="0">
                  <p:tgtEl>
                    <p:spTgt spid="104"/>
                  </p:tgtEl>
                </p:cond>
              </p:nextCondLst>
            </p:seq>
            <p:seq concurrent="1" nextAc="seek">
              <p:cTn id="203" restart="whenNotActive" fill="hold" evtFilter="cancelBubble" nodeType="interactiveSeq">
                <p:stCondLst>
                  <p:cond evt="onClick" delay="0">
                    <p:tgtEl>
                      <p:spTgt spid="105"/>
                    </p:tgtEl>
                  </p:cond>
                </p:stCondLst>
                <p:endSync evt="end" delay="0">
                  <p:rtn val="all"/>
                </p:endSync>
                <p:childTnLst>
                  <p:par>
                    <p:cTn id="204" fill="hold">
                      <p:stCondLst>
                        <p:cond delay="0"/>
                      </p:stCondLst>
                      <p:childTnLst>
                        <p:par>
                          <p:cTn id="205" fill="hold">
                            <p:stCondLst>
                              <p:cond delay="0"/>
                            </p:stCondLst>
                            <p:childTnLst>
                              <p:par>
                                <p:cTn id="206" presetID="31" presetClass="entr" presetSubtype="0" fill="hold" nodeType="clickEffect">
                                  <p:stCondLst>
                                    <p:cond delay="0"/>
                                  </p:stCondLst>
                                  <p:childTnLst>
                                    <p:set>
                                      <p:cBhvr>
                                        <p:cTn id="207" dur="1" fill="hold">
                                          <p:stCondLst>
                                            <p:cond delay="0"/>
                                          </p:stCondLst>
                                        </p:cTn>
                                        <p:tgtEl>
                                          <p:spTgt spid="45"/>
                                        </p:tgtEl>
                                        <p:attrNameLst>
                                          <p:attrName>style.visibility</p:attrName>
                                        </p:attrNameLst>
                                      </p:cBhvr>
                                      <p:to>
                                        <p:strVal val="visible"/>
                                      </p:to>
                                    </p:set>
                                    <p:anim calcmode="lin" valueType="num">
                                      <p:cBhvr>
                                        <p:cTn id="208" dur="1000" fill="hold"/>
                                        <p:tgtEl>
                                          <p:spTgt spid="45"/>
                                        </p:tgtEl>
                                        <p:attrNameLst>
                                          <p:attrName>ppt_w</p:attrName>
                                        </p:attrNameLst>
                                      </p:cBhvr>
                                      <p:tavLst>
                                        <p:tav tm="0">
                                          <p:val>
                                            <p:fltVal val="0"/>
                                          </p:val>
                                        </p:tav>
                                        <p:tav tm="100000">
                                          <p:val>
                                            <p:strVal val="#ppt_w"/>
                                          </p:val>
                                        </p:tav>
                                      </p:tavLst>
                                    </p:anim>
                                    <p:anim calcmode="lin" valueType="num">
                                      <p:cBhvr>
                                        <p:cTn id="209" dur="1000" fill="hold"/>
                                        <p:tgtEl>
                                          <p:spTgt spid="45"/>
                                        </p:tgtEl>
                                        <p:attrNameLst>
                                          <p:attrName>ppt_h</p:attrName>
                                        </p:attrNameLst>
                                      </p:cBhvr>
                                      <p:tavLst>
                                        <p:tav tm="0">
                                          <p:val>
                                            <p:fltVal val="0"/>
                                          </p:val>
                                        </p:tav>
                                        <p:tav tm="100000">
                                          <p:val>
                                            <p:strVal val="#ppt_h"/>
                                          </p:val>
                                        </p:tav>
                                      </p:tavLst>
                                    </p:anim>
                                    <p:anim calcmode="lin" valueType="num">
                                      <p:cBhvr>
                                        <p:cTn id="210" dur="1000" fill="hold"/>
                                        <p:tgtEl>
                                          <p:spTgt spid="45"/>
                                        </p:tgtEl>
                                        <p:attrNameLst>
                                          <p:attrName>style.rotation</p:attrName>
                                        </p:attrNameLst>
                                      </p:cBhvr>
                                      <p:tavLst>
                                        <p:tav tm="0">
                                          <p:val>
                                            <p:fltVal val="90"/>
                                          </p:val>
                                        </p:tav>
                                        <p:tav tm="100000">
                                          <p:val>
                                            <p:fltVal val="0"/>
                                          </p:val>
                                        </p:tav>
                                      </p:tavLst>
                                    </p:anim>
                                    <p:animEffect transition="in" filter="fade">
                                      <p:cBhvr>
                                        <p:cTn id="211" dur="1000"/>
                                        <p:tgtEl>
                                          <p:spTgt spid="45"/>
                                        </p:tgtEl>
                                      </p:cBhvr>
                                    </p:animEffect>
                                  </p:childTnLst>
                                </p:cTn>
                              </p:par>
                            </p:childTnLst>
                          </p:cTn>
                        </p:par>
                      </p:childTnLst>
                    </p:cTn>
                  </p:par>
                </p:childTnLst>
              </p:cTn>
              <p:nextCondLst>
                <p:cond evt="onClick" delay="0">
                  <p:tgtEl>
                    <p:spTgt spid="105"/>
                  </p:tgtEl>
                </p:cond>
              </p:nextCondLst>
            </p:seq>
            <p:seq concurrent="1" nextAc="seek">
              <p:cTn id="212" restart="whenNotActive" fill="hold" evtFilter="cancelBubble" nodeType="interactiveSeq">
                <p:stCondLst>
                  <p:cond evt="onClick" delay="0">
                    <p:tgtEl>
                      <p:spTgt spid="106"/>
                    </p:tgtEl>
                  </p:cond>
                </p:stCondLst>
                <p:endSync evt="end" delay="0">
                  <p:rtn val="all"/>
                </p:endSync>
                <p:childTnLst>
                  <p:par>
                    <p:cTn id="213" fill="hold">
                      <p:stCondLst>
                        <p:cond delay="0"/>
                      </p:stCondLst>
                      <p:childTnLst>
                        <p:par>
                          <p:cTn id="214" fill="hold">
                            <p:stCondLst>
                              <p:cond delay="0"/>
                            </p:stCondLst>
                            <p:childTnLst>
                              <p:par>
                                <p:cTn id="215" presetID="31" presetClass="exit" presetSubtype="0" fill="hold" nodeType="clickEffect">
                                  <p:stCondLst>
                                    <p:cond delay="0"/>
                                  </p:stCondLst>
                                  <p:childTnLst>
                                    <p:anim calcmode="lin" valueType="num">
                                      <p:cBhvr>
                                        <p:cTn id="216" dur="1000"/>
                                        <p:tgtEl>
                                          <p:spTgt spid="8"/>
                                        </p:tgtEl>
                                        <p:attrNameLst>
                                          <p:attrName>ppt_w</p:attrName>
                                        </p:attrNameLst>
                                      </p:cBhvr>
                                      <p:tavLst>
                                        <p:tav tm="0">
                                          <p:val>
                                            <p:strVal val="ppt_w"/>
                                          </p:val>
                                        </p:tav>
                                        <p:tav tm="100000">
                                          <p:val>
                                            <p:fltVal val="0"/>
                                          </p:val>
                                        </p:tav>
                                      </p:tavLst>
                                    </p:anim>
                                    <p:anim calcmode="lin" valueType="num">
                                      <p:cBhvr>
                                        <p:cTn id="217" dur="1000"/>
                                        <p:tgtEl>
                                          <p:spTgt spid="8"/>
                                        </p:tgtEl>
                                        <p:attrNameLst>
                                          <p:attrName>ppt_h</p:attrName>
                                        </p:attrNameLst>
                                      </p:cBhvr>
                                      <p:tavLst>
                                        <p:tav tm="0">
                                          <p:val>
                                            <p:strVal val="ppt_h"/>
                                          </p:val>
                                        </p:tav>
                                        <p:tav tm="100000">
                                          <p:val>
                                            <p:fltVal val="0"/>
                                          </p:val>
                                        </p:tav>
                                      </p:tavLst>
                                    </p:anim>
                                    <p:anim calcmode="lin" valueType="num">
                                      <p:cBhvr>
                                        <p:cTn id="218" dur="1000"/>
                                        <p:tgtEl>
                                          <p:spTgt spid="8"/>
                                        </p:tgtEl>
                                        <p:attrNameLst>
                                          <p:attrName>style.rotation</p:attrName>
                                        </p:attrNameLst>
                                      </p:cBhvr>
                                      <p:tavLst>
                                        <p:tav tm="0">
                                          <p:val>
                                            <p:fltVal val="0"/>
                                          </p:val>
                                        </p:tav>
                                        <p:tav tm="100000">
                                          <p:val>
                                            <p:fltVal val="90"/>
                                          </p:val>
                                        </p:tav>
                                      </p:tavLst>
                                    </p:anim>
                                    <p:animEffect transition="out" filter="fade">
                                      <p:cBhvr>
                                        <p:cTn id="219" dur="1000"/>
                                        <p:tgtEl>
                                          <p:spTgt spid="8"/>
                                        </p:tgtEl>
                                      </p:cBhvr>
                                    </p:animEffect>
                                    <p:set>
                                      <p:cBhvr>
                                        <p:cTn id="220" dur="1" fill="hold">
                                          <p:stCondLst>
                                            <p:cond delay="999"/>
                                          </p:stCondLst>
                                        </p:cTn>
                                        <p:tgtEl>
                                          <p:spTgt spid="8"/>
                                        </p:tgtEl>
                                        <p:attrNameLst>
                                          <p:attrName>style.visibility</p:attrName>
                                        </p:attrNameLst>
                                      </p:cBhvr>
                                      <p:to>
                                        <p:strVal val="hidden"/>
                                      </p:to>
                                    </p:set>
                                  </p:childTnLst>
                                </p:cTn>
                              </p:par>
                              <p:par>
                                <p:cTn id="221" presetID="1" presetClass="exit" presetSubtype="0" fill="hold" nodeType="withEffect">
                                  <p:stCondLst>
                                    <p:cond delay="0"/>
                                  </p:stCondLst>
                                  <p:childTnLst>
                                    <p:set>
                                      <p:cBhvr>
                                        <p:cTn id="222" dur="1" fill="hold">
                                          <p:stCondLst>
                                            <p:cond delay="0"/>
                                          </p:stCondLst>
                                        </p:cTn>
                                        <p:tgtEl>
                                          <p:spTgt spid="106"/>
                                        </p:tgtEl>
                                        <p:attrNameLst>
                                          <p:attrName>style.visibility</p:attrName>
                                        </p:attrNameLst>
                                      </p:cBhvr>
                                      <p:to>
                                        <p:strVal val="hidden"/>
                                      </p:to>
                                    </p:set>
                                  </p:childTnLst>
                                </p:cTn>
                              </p:par>
                              <p:par>
                                <p:cTn id="223" presetID="1" presetClass="exit" presetSubtype="0" fill="hold" nodeType="withEffect">
                                  <p:stCondLst>
                                    <p:cond delay="0"/>
                                  </p:stCondLst>
                                  <p:childTnLst>
                                    <p:set>
                                      <p:cBhvr>
                                        <p:cTn id="224" dur="1" fill="hold">
                                          <p:stCondLst>
                                            <p:cond delay="0"/>
                                          </p:stCondLst>
                                        </p:cTn>
                                        <p:tgtEl>
                                          <p:spTgt spid="107"/>
                                        </p:tgtEl>
                                        <p:attrNameLst>
                                          <p:attrName>style.visibility</p:attrName>
                                        </p:attrNameLst>
                                      </p:cBhvr>
                                      <p:to>
                                        <p:strVal val="hidden"/>
                                      </p:to>
                                    </p:set>
                                  </p:childTnLst>
                                </p:cTn>
                              </p:par>
                            </p:childTnLst>
                          </p:cTn>
                        </p:par>
                      </p:childTnLst>
                    </p:cTn>
                  </p:par>
                </p:childTnLst>
              </p:cTn>
              <p:nextCondLst>
                <p:cond evt="onClick" delay="0">
                  <p:tgtEl>
                    <p:spTgt spid="106"/>
                  </p:tgtEl>
                </p:cond>
              </p:nextCondLst>
            </p:seq>
            <p:seq concurrent="1" nextAc="seek">
              <p:cTn id="225" restart="whenNotActive" fill="hold" evtFilter="cancelBubble" nodeType="interactiveSeq">
                <p:stCondLst>
                  <p:cond evt="onClick" delay="0">
                    <p:tgtEl>
                      <p:spTgt spid="107"/>
                    </p:tgtEl>
                  </p:cond>
                </p:stCondLst>
                <p:endSync evt="end" delay="0">
                  <p:rtn val="all"/>
                </p:endSync>
                <p:childTnLst>
                  <p:par>
                    <p:cTn id="226" fill="hold">
                      <p:stCondLst>
                        <p:cond delay="0"/>
                      </p:stCondLst>
                      <p:childTnLst>
                        <p:par>
                          <p:cTn id="227" fill="hold">
                            <p:stCondLst>
                              <p:cond delay="0"/>
                            </p:stCondLst>
                            <p:childTnLst>
                              <p:par>
                                <p:cTn id="228" presetID="31" presetClass="entr" presetSubtype="0" fill="hold" nodeType="clickEffect">
                                  <p:stCondLst>
                                    <p:cond delay="0"/>
                                  </p:stCondLst>
                                  <p:childTnLst>
                                    <p:set>
                                      <p:cBhvr>
                                        <p:cTn id="229" dur="1" fill="hold">
                                          <p:stCondLst>
                                            <p:cond delay="0"/>
                                          </p:stCondLst>
                                        </p:cTn>
                                        <p:tgtEl>
                                          <p:spTgt spid="49"/>
                                        </p:tgtEl>
                                        <p:attrNameLst>
                                          <p:attrName>style.visibility</p:attrName>
                                        </p:attrNameLst>
                                      </p:cBhvr>
                                      <p:to>
                                        <p:strVal val="visible"/>
                                      </p:to>
                                    </p:set>
                                    <p:anim calcmode="lin" valueType="num">
                                      <p:cBhvr>
                                        <p:cTn id="230" dur="1000" fill="hold"/>
                                        <p:tgtEl>
                                          <p:spTgt spid="49"/>
                                        </p:tgtEl>
                                        <p:attrNameLst>
                                          <p:attrName>ppt_w</p:attrName>
                                        </p:attrNameLst>
                                      </p:cBhvr>
                                      <p:tavLst>
                                        <p:tav tm="0">
                                          <p:val>
                                            <p:fltVal val="0"/>
                                          </p:val>
                                        </p:tav>
                                        <p:tav tm="100000">
                                          <p:val>
                                            <p:strVal val="#ppt_w"/>
                                          </p:val>
                                        </p:tav>
                                      </p:tavLst>
                                    </p:anim>
                                    <p:anim calcmode="lin" valueType="num">
                                      <p:cBhvr>
                                        <p:cTn id="231" dur="1000" fill="hold"/>
                                        <p:tgtEl>
                                          <p:spTgt spid="49"/>
                                        </p:tgtEl>
                                        <p:attrNameLst>
                                          <p:attrName>ppt_h</p:attrName>
                                        </p:attrNameLst>
                                      </p:cBhvr>
                                      <p:tavLst>
                                        <p:tav tm="0">
                                          <p:val>
                                            <p:fltVal val="0"/>
                                          </p:val>
                                        </p:tav>
                                        <p:tav tm="100000">
                                          <p:val>
                                            <p:strVal val="#ppt_h"/>
                                          </p:val>
                                        </p:tav>
                                      </p:tavLst>
                                    </p:anim>
                                    <p:anim calcmode="lin" valueType="num">
                                      <p:cBhvr>
                                        <p:cTn id="232" dur="1000" fill="hold"/>
                                        <p:tgtEl>
                                          <p:spTgt spid="49"/>
                                        </p:tgtEl>
                                        <p:attrNameLst>
                                          <p:attrName>style.rotation</p:attrName>
                                        </p:attrNameLst>
                                      </p:cBhvr>
                                      <p:tavLst>
                                        <p:tav tm="0">
                                          <p:val>
                                            <p:fltVal val="90"/>
                                          </p:val>
                                        </p:tav>
                                        <p:tav tm="100000">
                                          <p:val>
                                            <p:fltVal val="0"/>
                                          </p:val>
                                        </p:tav>
                                      </p:tavLst>
                                    </p:anim>
                                    <p:animEffect transition="in" filter="fade">
                                      <p:cBhvr>
                                        <p:cTn id="233" dur="1000"/>
                                        <p:tgtEl>
                                          <p:spTgt spid="49"/>
                                        </p:tgtEl>
                                      </p:cBhvr>
                                    </p:animEffect>
                                  </p:childTnLst>
                                </p:cTn>
                              </p:par>
                            </p:childTnLst>
                          </p:cTn>
                        </p:par>
                      </p:childTnLst>
                    </p:cTn>
                  </p:par>
                </p:childTnLst>
              </p:cTn>
              <p:nextCondLst>
                <p:cond evt="onClick" delay="0">
                  <p:tgtEl>
                    <p:spTgt spid="107"/>
                  </p:tgtEl>
                </p:cond>
              </p:nextCondLst>
            </p:seq>
            <p:seq concurrent="1" nextAc="seek">
              <p:cTn id="234" restart="whenNotActive" fill="hold" evtFilter="cancelBubble" nodeType="interactiveSeq">
                <p:stCondLst>
                  <p:cond evt="onClick" delay="0">
                    <p:tgtEl>
                      <p:spTgt spid="108"/>
                    </p:tgtEl>
                  </p:cond>
                </p:stCondLst>
                <p:endSync evt="end" delay="0">
                  <p:rtn val="all"/>
                </p:endSync>
                <p:childTnLst>
                  <p:par>
                    <p:cTn id="235" fill="hold">
                      <p:stCondLst>
                        <p:cond delay="0"/>
                      </p:stCondLst>
                      <p:childTnLst>
                        <p:par>
                          <p:cTn id="236" fill="hold">
                            <p:stCondLst>
                              <p:cond delay="0"/>
                            </p:stCondLst>
                            <p:childTnLst>
                              <p:par>
                                <p:cTn id="237" presetID="31" presetClass="exit" presetSubtype="0" fill="hold" nodeType="clickEffect">
                                  <p:stCondLst>
                                    <p:cond delay="0"/>
                                  </p:stCondLst>
                                  <p:childTnLst>
                                    <p:anim calcmode="lin" valueType="num">
                                      <p:cBhvr>
                                        <p:cTn id="238" dur="1000"/>
                                        <p:tgtEl>
                                          <p:spTgt spid="9"/>
                                        </p:tgtEl>
                                        <p:attrNameLst>
                                          <p:attrName>ppt_w</p:attrName>
                                        </p:attrNameLst>
                                      </p:cBhvr>
                                      <p:tavLst>
                                        <p:tav tm="0">
                                          <p:val>
                                            <p:strVal val="ppt_w"/>
                                          </p:val>
                                        </p:tav>
                                        <p:tav tm="100000">
                                          <p:val>
                                            <p:fltVal val="0"/>
                                          </p:val>
                                        </p:tav>
                                      </p:tavLst>
                                    </p:anim>
                                    <p:anim calcmode="lin" valueType="num">
                                      <p:cBhvr>
                                        <p:cTn id="239" dur="1000"/>
                                        <p:tgtEl>
                                          <p:spTgt spid="9"/>
                                        </p:tgtEl>
                                        <p:attrNameLst>
                                          <p:attrName>ppt_h</p:attrName>
                                        </p:attrNameLst>
                                      </p:cBhvr>
                                      <p:tavLst>
                                        <p:tav tm="0">
                                          <p:val>
                                            <p:strVal val="ppt_h"/>
                                          </p:val>
                                        </p:tav>
                                        <p:tav tm="100000">
                                          <p:val>
                                            <p:fltVal val="0"/>
                                          </p:val>
                                        </p:tav>
                                      </p:tavLst>
                                    </p:anim>
                                    <p:anim calcmode="lin" valueType="num">
                                      <p:cBhvr>
                                        <p:cTn id="240" dur="1000"/>
                                        <p:tgtEl>
                                          <p:spTgt spid="9"/>
                                        </p:tgtEl>
                                        <p:attrNameLst>
                                          <p:attrName>style.rotation</p:attrName>
                                        </p:attrNameLst>
                                      </p:cBhvr>
                                      <p:tavLst>
                                        <p:tav tm="0">
                                          <p:val>
                                            <p:fltVal val="0"/>
                                          </p:val>
                                        </p:tav>
                                        <p:tav tm="100000">
                                          <p:val>
                                            <p:fltVal val="90"/>
                                          </p:val>
                                        </p:tav>
                                      </p:tavLst>
                                    </p:anim>
                                    <p:animEffect transition="out" filter="fade">
                                      <p:cBhvr>
                                        <p:cTn id="241" dur="1000"/>
                                        <p:tgtEl>
                                          <p:spTgt spid="9"/>
                                        </p:tgtEl>
                                      </p:cBhvr>
                                    </p:animEffect>
                                    <p:set>
                                      <p:cBhvr>
                                        <p:cTn id="242" dur="1" fill="hold">
                                          <p:stCondLst>
                                            <p:cond delay="999"/>
                                          </p:stCondLst>
                                        </p:cTn>
                                        <p:tgtEl>
                                          <p:spTgt spid="9"/>
                                        </p:tgtEl>
                                        <p:attrNameLst>
                                          <p:attrName>style.visibility</p:attrName>
                                        </p:attrNameLst>
                                      </p:cBhvr>
                                      <p:to>
                                        <p:strVal val="hidden"/>
                                      </p:to>
                                    </p:set>
                                  </p:childTnLst>
                                </p:cTn>
                              </p:par>
                              <p:par>
                                <p:cTn id="243" presetID="1" presetClass="exit" presetSubtype="0" fill="hold" nodeType="withEffect">
                                  <p:stCondLst>
                                    <p:cond delay="0"/>
                                  </p:stCondLst>
                                  <p:childTnLst>
                                    <p:set>
                                      <p:cBhvr>
                                        <p:cTn id="244" dur="1" fill="hold">
                                          <p:stCondLst>
                                            <p:cond delay="0"/>
                                          </p:stCondLst>
                                        </p:cTn>
                                        <p:tgtEl>
                                          <p:spTgt spid="108"/>
                                        </p:tgtEl>
                                        <p:attrNameLst>
                                          <p:attrName>style.visibility</p:attrName>
                                        </p:attrNameLst>
                                      </p:cBhvr>
                                      <p:to>
                                        <p:strVal val="hidden"/>
                                      </p:to>
                                    </p:set>
                                  </p:childTnLst>
                                </p:cTn>
                              </p:par>
                              <p:par>
                                <p:cTn id="245" presetID="1" presetClass="exit" presetSubtype="0" fill="hold" nodeType="withEffect">
                                  <p:stCondLst>
                                    <p:cond delay="0"/>
                                  </p:stCondLst>
                                  <p:childTnLst>
                                    <p:set>
                                      <p:cBhvr>
                                        <p:cTn id="246" dur="1" fill="hold">
                                          <p:stCondLst>
                                            <p:cond delay="0"/>
                                          </p:stCondLst>
                                        </p:cTn>
                                        <p:tgtEl>
                                          <p:spTgt spid="109"/>
                                        </p:tgtEl>
                                        <p:attrNameLst>
                                          <p:attrName>style.visibility</p:attrName>
                                        </p:attrNameLst>
                                      </p:cBhvr>
                                      <p:to>
                                        <p:strVal val="hidden"/>
                                      </p:to>
                                    </p:set>
                                  </p:childTnLst>
                                </p:cTn>
                              </p:par>
                            </p:childTnLst>
                          </p:cTn>
                        </p:par>
                      </p:childTnLst>
                    </p:cTn>
                  </p:par>
                </p:childTnLst>
              </p:cTn>
              <p:nextCondLst>
                <p:cond evt="onClick" delay="0">
                  <p:tgtEl>
                    <p:spTgt spid="108"/>
                  </p:tgtEl>
                </p:cond>
              </p:nextCondLst>
            </p:seq>
            <p:seq concurrent="1" nextAc="seek">
              <p:cTn id="247" restart="whenNotActive" fill="hold" evtFilter="cancelBubble" nodeType="interactiveSeq">
                <p:stCondLst>
                  <p:cond evt="onClick" delay="0">
                    <p:tgtEl>
                      <p:spTgt spid="109"/>
                    </p:tgtEl>
                  </p:cond>
                </p:stCondLst>
                <p:endSync evt="end" delay="0">
                  <p:rtn val="all"/>
                </p:endSync>
                <p:childTnLst>
                  <p:par>
                    <p:cTn id="248" fill="hold">
                      <p:stCondLst>
                        <p:cond delay="0"/>
                      </p:stCondLst>
                      <p:childTnLst>
                        <p:par>
                          <p:cTn id="249" fill="hold">
                            <p:stCondLst>
                              <p:cond delay="0"/>
                            </p:stCondLst>
                            <p:childTnLst>
                              <p:par>
                                <p:cTn id="250" presetID="31" presetClass="entr" presetSubtype="0" fill="hold" nodeType="clickEffect">
                                  <p:stCondLst>
                                    <p:cond delay="0"/>
                                  </p:stCondLst>
                                  <p:childTnLst>
                                    <p:set>
                                      <p:cBhvr>
                                        <p:cTn id="251" dur="1" fill="hold">
                                          <p:stCondLst>
                                            <p:cond delay="0"/>
                                          </p:stCondLst>
                                        </p:cTn>
                                        <p:tgtEl>
                                          <p:spTgt spid="53"/>
                                        </p:tgtEl>
                                        <p:attrNameLst>
                                          <p:attrName>style.visibility</p:attrName>
                                        </p:attrNameLst>
                                      </p:cBhvr>
                                      <p:to>
                                        <p:strVal val="visible"/>
                                      </p:to>
                                    </p:set>
                                    <p:anim calcmode="lin" valueType="num">
                                      <p:cBhvr>
                                        <p:cTn id="252" dur="1000" fill="hold"/>
                                        <p:tgtEl>
                                          <p:spTgt spid="53"/>
                                        </p:tgtEl>
                                        <p:attrNameLst>
                                          <p:attrName>ppt_w</p:attrName>
                                        </p:attrNameLst>
                                      </p:cBhvr>
                                      <p:tavLst>
                                        <p:tav tm="0">
                                          <p:val>
                                            <p:fltVal val="0"/>
                                          </p:val>
                                        </p:tav>
                                        <p:tav tm="100000">
                                          <p:val>
                                            <p:strVal val="#ppt_w"/>
                                          </p:val>
                                        </p:tav>
                                      </p:tavLst>
                                    </p:anim>
                                    <p:anim calcmode="lin" valueType="num">
                                      <p:cBhvr>
                                        <p:cTn id="253" dur="1000" fill="hold"/>
                                        <p:tgtEl>
                                          <p:spTgt spid="53"/>
                                        </p:tgtEl>
                                        <p:attrNameLst>
                                          <p:attrName>ppt_h</p:attrName>
                                        </p:attrNameLst>
                                      </p:cBhvr>
                                      <p:tavLst>
                                        <p:tav tm="0">
                                          <p:val>
                                            <p:fltVal val="0"/>
                                          </p:val>
                                        </p:tav>
                                        <p:tav tm="100000">
                                          <p:val>
                                            <p:strVal val="#ppt_h"/>
                                          </p:val>
                                        </p:tav>
                                      </p:tavLst>
                                    </p:anim>
                                    <p:anim calcmode="lin" valueType="num">
                                      <p:cBhvr>
                                        <p:cTn id="254" dur="1000" fill="hold"/>
                                        <p:tgtEl>
                                          <p:spTgt spid="53"/>
                                        </p:tgtEl>
                                        <p:attrNameLst>
                                          <p:attrName>style.rotation</p:attrName>
                                        </p:attrNameLst>
                                      </p:cBhvr>
                                      <p:tavLst>
                                        <p:tav tm="0">
                                          <p:val>
                                            <p:fltVal val="90"/>
                                          </p:val>
                                        </p:tav>
                                        <p:tav tm="100000">
                                          <p:val>
                                            <p:fltVal val="0"/>
                                          </p:val>
                                        </p:tav>
                                      </p:tavLst>
                                    </p:anim>
                                    <p:animEffect transition="in" filter="fade">
                                      <p:cBhvr>
                                        <p:cTn id="255" dur="1000"/>
                                        <p:tgtEl>
                                          <p:spTgt spid="53"/>
                                        </p:tgtEl>
                                      </p:cBhvr>
                                    </p:animEffect>
                                  </p:childTnLst>
                                </p:cTn>
                              </p:par>
                            </p:childTnLst>
                          </p:cTn>
                        </p:par>
                      </p:childTnLst>
                    </p:cTn>
                  </p:par>
                </p:childTnLst>
              </p:cTn>
              <p:nextCondLst>
                <p:cond evt="onClick" delay="0">
                  <p:tgtEl>
                    <p:spTgt spid="109"/>
                  </p:tgtEl>
                </p:cond>
              </p:nextCondLst>
            </p:seq>
            <p:seq concurrent="1" nextAc="seek">
              <p:cTn id="256" restart="whenNotActive" fill="hold" evtFilter="cancelBubble" nodeType="interactiveSeq">
                <p:stCondLst>
                  <p:cond evt="onClick" delay="0">
                    <p:tgtEl>
                      <p:spTgt spid="110"/>
                    </p:tgtEl>
                  </p:cond>
                </p:stCondLst>
                <p:endSync evt="end" delay="0">
                  <p:rtn val="all"/>
                </p:endSync>
                <p:childTnLst>
                  <p:par>
                    <p:cTn id="257" fill="hold">
                      <p:stCondLst>
                        <p:cond delay="0"/>
                      </p:stCondLst>
                      <p:childTnLst>
                        <p:par>
                          <p:cTn id="258" fill="hold">
                            <p:stCondLst>
                              <p:cond delay="0"/>
                            </p:stCondLst>
                            <p:childTnLst>
                              <p:par>
                                <p:cTn id="259" presetID="31" presetClass="exit" presetSubtype="0" fill="hold" nodeType="clickEffect">
                                  <p:stCondLst>
                                    <p:cond delay="0"/>
                                  </p:stCondLst>
                                  <p:childTnLst>
                                    <p:anim calcmode="lin" valueType="num">
                                      <p:cBhvr>
                                        <p:cTn id="260" dur="1000"/>
                                        <p:tgtEl>
                                          <p:spTgt spid="10"/>
                                        </p:tgtEl>
                                        <p:attrNameLst>
                                          <p:attrName>ppt_w</p:attrName>
                                        </p:attrNameLst>
                                      </p:cBhvr>
                                      <p:tavLst>
                                        <p:tav tm="0">
                                          <p:val>
                                            <p:strVal val="ppt_w"/>
                                          </p:val>
                                        </p:tav>
                                        <p:tav tm="100000">
                                          <p:val>
                                            <p:fltVal val="0"/>
                                          </p:val>
                                        </p:tav>
                                      </p:tavLst>
                                    </p:anim>
                                    <p:anim calcmode="lin" valueType="num">
                                      <p:cBhvr>
                                        <p:cTn id="261" dur="1000"/>
                                        <p:tgtEl>
                                          <p:spTgt spid="10"/>
                                        </p:tgtEl>
                                        <p:attrNameLst>
                                          <p:attrName>ppt_h</p:attrName>
                                        </p:attrNameLst>
                                      </p:cBhvr>
                                      <p:tavLst>
                                        <p:tav tm="0">
                                          <p:val>
                                            <p:strVal val="ppt_h"/>
                                          </p:val>
                                        </p:tav>
                                        <p:tav tm="100000">
                                          <p:val>
                                            <p:fltVal val="0"/>
                                          </p:val>
                                        </p:tav>
                                      </p:tavLst>
                                    </p:anim>
                                    <p:anim calcmode="lin" valueType="num">
                                      <p:cBhvr>
                                        <p:cTn id="262" dur="1000"/>
                                        <p:tgtEl>
                                          <p:spTgt spid="10"/>
                                        </p:tgtEl>
                                        <p:attrNameLst>
                                          <p:attrName>style.rotation</p:attrName>
                                        </p:attrNameLst>
                                      </p:cBhvr>
                                      <p:tavLst>
                                        <p:tav tm="0">
                                          <p:val>
                                            <p:fltVal val="0"/>
                                          </p:val>
                                        </p:tav>
                                        <p:tav tm="100000">
                                          <p:val>
                                            <p:fltVal val="90"/>
                                          </p:val>
                                        </p:tav>
                                      </p:tavLst>
                                    </p:anim>
                                    <p:animEffect transition="out" filter="fade">
                                      <p:cBhvr>
                                        <p:cTn id="263" dur="1000"/>
                                        <p:tgtEl>
                                          <p:spTgt spid="10"/>
                                        </p:tgtEl>
                                      </p:cBhvr>
                                    </p:animEffect>
                                    <p:set>
                                      <p:cBhvr>
                                        <p:cTn id="264" dur="1" fill="hold">
                                          <p:stCondLst>
                                            <p:cond delay="999"/>
                                          </p:stCondLst>
                                        </p:cTn>
                                        <p:tgtEl>
                                          <p:spTgt spid="10"/>
                                        </p:tgtEl>
                                        <p:attrNameLst>
                                          <p:attrName>style.visibility</p:attrName>
                                        </p:attrNameLst>
                                      </p:cBhvr>
                                      <p:to>
                                        <p:strVal val="hidden"/>
                                      </p:to>
                                    </p:set>
                                  </p:childTnLst>
                                </p:cTn>
                              </p:par>
                              <p:par>
                                <p:cTn id="265" presetID="1" presetClass="exit" presetSubtype="0" fill="hold" nodeType="withEffect">
                                  <p:stCondLst>
                                    <p:cond delay="0"/>
                                  </p:stCondLst>
                                  <p:childTnLst>
                                    <p:set>
                                      <p:cBhvr>
                                        <p:cTn id="266" dur="1" fill="hold">
                                          <p:stCondLst>
                                            <p:cond delay="0"/>
                                          </p:stCondLst>
                                        </p:cTn>
                                        <p:tgtEl>
                                          <p:spTgt spid="110"/>
                                        </p:tgtEl>
                                        <p:attrNameLst>
                                          <p:attrName>style.visibility</p:attrName>
                                        </p:attrNameLst>
                                      </p:cBhvr>
                                      <p:to>
                                        <p:strVal val="hidden"/>
                                      </p:to>
                                    </p:set>
                                  </p:childTnLst>
                                </p:cTn>
                              </p:par>
                              <p:par>
                                <p:cTn id="267" presetID="1" presetClass="exit" presetSubtype="0" fill="hold" nodeType="withEffect">
                                  <p:stCondLst>
                                    <p:cond delay="0"/>
                                  </p:stCondLst>
                                  <p:childTnLst>
                                    <p:set>
                                      <p:cBhvr>
                                        <p:cTn id="268" dur="1" fill="hold">
                                          <p:stCondLst>
                                            <p:cond delay="0"/>
                                          </p:stCondLst>
                                        </p:cTn>
                                        <p:tgtEl>
                                          <p:spTgt spid="111"/>
                                        </p:tgtEl>
                                        <p:attrNameLst>
                                          <p:attrName>style.visibility</p:attrName>
                                        </p:attrNameLst>
                                      </p:cBhvr>
                                      <p:to>
                                        <p:strVal val="hidden"/>
                                      </p:to>
                                    </p:set>
                                  </p:childTnLst>
                                </p:cTn>
                              </p:par>
                            </p:childTnLst>
                          </p:cTn>
                        </p:par>
                      </p:childTnLst>
                    </p:cTn>
                  </p:par>
                </p:childTnLst>
              </p:cTn>
              <p:nextCondLst>
                <p:cond evt="onClick" delay="0">
                  <p:tgtEl>
                    <p:spTgt spid="110"/>
                  </p:tgtEl>
                </p:cond>
              </p:nextCondLst>
            </p:seq>
            <p:seq concurrent="1" nextAc="seek">
              <p:cTn id="269" restart="whenNotActive" fill="hold" evtFilter="cancelBubble" nodeType="interactiveSeq">
                <p:stCondLst>
                  <p:cond evt="onClick" delay="0">
                    <p:tgtEl>
                      <p:spTgt spid="111"/>
                    </p:tgtEl>
                  </p:cond>
                </p:stCondLst>
                <p:endSync evt="end" delay="0">
                  <p:rtn val="all"/>
                </p:endSync>
                <p:childTnLst>
                  <p:par>
                    <p:cTn id="270" fill="hold">
                      <p:stCondLst>
                        <p:cond delay="0"/>
                      </p:stCondLst>
                      <p:childTnLst>
                        <p:par>
                          <p:cTn id="271" fill="hold">
                            <p:stCondLst>
                              <p:cond delay="0"/>
                            </p:stCondLst>
                            <p:childTnLst>
                              <p:par>
                                <p:cTn id="272" presetID="31" presetClass="entr" presetSubtype="0" fill="hold" nodeType="clickEffect">
                                  <p:stCondLst>
                                    <p:cond delay="0"/>
                                  </p:stCondLst>
                                  <p:childTnLst>
                                    <p:set>
                                      <p:cBhvr>
                                        <p:cTn id="273" dur="1" fill="hold">
                                          <p:stCondLst>
                                            <p:cond delay="0"/>
                                          </p:stCondLst>
                                        </p:cTn>
                                        <p:tgtEl>
                                          <p:spTgt spid="57"/>
                                        </p:tgtEl>
                                        <p:attrNameLst>
                                          <p:attrName>style.visibility</p:attrName>
                                        </p:attrNameLst>
                                      </p:cBhvr>
                                      <p:to>
                                        <p:strVal val="visible"/>
                                      </p:to>
                                    </p:set>
                                    <p:anim calcmode="lin" valueType="num">
                                      <p:cBhvr>
                                        <p:cTn id="274" dur="1000" fill="hold"/>
                                        <p:tgtEl>
                                          <p:spTgt spid="57"/>
                                        </p:tgtEl>
                                        <p:attrNameLst>
                                          <p:attrName>ppt_w</p:attrName>
                                        </p:attrNameLst>
                                      </p:cBhvr>
                                      <p:tavLst>
                                        <p:tav tm="0">
                                          <p:val>
                                            <p:fltVal val="0"/>
                                          </p:val>
                                        </p:tav>
                                        <p:tav tm="100000">
                                          <p:val>
                                            <p:strVal val="#ppt_w"/>
                                          </p:val>
                                        </p:tav>
                                      </p:tavLst>
                                    </p:anim>
                                    <p:anim calcmode="lin" valueType="num">
                                      <p:cBhvr>
                                        <p:cTn id="275" dur="1000" fill="hold"/>
                                        <p:tgtEl>
                                          <p:spTgt spid="57"/>
                                        </p:tgtEl>
                                        <p:attrNameLst>
                                          <p:attrName>ppt_h</p:attrName>
                                        </p:attrNameLst>
                                      </p:cBhvr>
                                      <p:tavLst>
                                        <p:tav tm="0">
                                          <p:val>
                                            <p:fltVal val="0"/>
                                          </p:val>
                                        </p:tav>
                                        <p:tav tm="100000">
                                          <p:val>
                                            <p:strVal val="#ppt_h"/>
                                          </p:val>
                                        </p:tav>
                                      </p:tavLst>
                                    </p:anim>
                                    <p:anim calcmode="lin" valueType="num">
                                      <p:cBhvr>
                                        <p:cTn id="276" dur="1000" fill="hold"/>
                                        <p:tgtEl>
                                          <p:spTgt spid="57"/>
                                        </p:tgtEl>
                                        <p:attrNameLst>
                                          <p:attrName>style.rotation</p:attrName>
                                        </p:attrNameLst>
                                      </p:cBhvr>
                                      <p:tavLst>
                                        <p:tav tm="0">
                                          <p:val>
                                            <p:fltVal val="90"/>
                                          </p:val>
                                        </p:tav>
                                        <p:tav tm="100000">
                                          <p:val>
                                            <p:fltVal val="0"/>
                                          </p:val>
                                        </p:tav>
                                      </p:tavLst>
                                    </p:anim>
                                    <p:animEffect transition="in" filter="fade">
                                      <p:cBhvr>
                                        <p:cTn id="277" dur="1000"/>
                                        <p:tgtEl>
                                          <p:spTgt spid="57"/>
                                        </p:tgtEl>
                                      </p:cBhvr>
                                    </p:animEffect>
                                  </p:childTnLst>
                                </p:cTn>
                              </p:par>
                            </p:childTnLst>
                          </p:cTn>
                        </p:par>
                      </p:childTnLst>
                    </p:cTn>
                  </p:par>
                </p:childTnLst>
              </p:cTn>
              <p:nextCondLst>
                <p:cond evt="onClick" delay="0">
                  <p:tgtEl>
                    <p:spTgt spid="111"/>
                  </p:tgtEl>
                </p:cond>
              </p:nextCondLst>
            </p:seq>
            <p:seq concurrent="1" nextAc="seek">
              <p:cTn id="278" restart="whenNotActive" fill="hold" evtFilter="cancelBubble" nodeType="interactiveSeq">
                <p:stCondLst>
                  <p:cond evt="onClick" delay="0">
                    <p:tgtEl>
                      <p:spTgt spid="41"/>
                    </p:tgtEl>
                  </p:cond>
                </p:stCondLst>
                <p:endSync evt="end" delay="0">
                  <p:rtn val="all"/>
                </p:endSync>
                <p:childTnLst>
                  <p:par>
                    <p:cTn id="279" fill="hold">
                      <p:stCondLst>
                        <p:cond delay="0"/>
                      </p:stCondLst>
                      <p:childTnLst>
                        <p:par>
                          <p:cTn id="280" fill="hold">
                            <p:stCondLst>
                              <p:cond delay="0"/>
                            </p:stCondLst>
                            <p:childTnLst>
                              <p:par>
                                <p:cTn id="281" presetID="31" presetClass="exit" presetSubtype="0" fill="hold" nodeType="clickEffect">
                                  <p:stCondLst>
                                    <p:cond delay="0"/>
                                  </p:stCondLst>
                                  <p:childTnLst>
                                    <p:anim calcmode="lin" valueType="num">
                                      <p:cBhvr>
                                        <p:cTn id="282" dur="1000"/>
                                        <p:tgtEl>
                                          <p:spTgt spid="61"/>
                                        </p:tgtEl>
                                        <p:attrNameLst>
                                          <p:attrName>ppt_w</p:attrName>
                                        </p:attrNameLst>
                                      </p:cBhvr>
                                      <p:tavLst>
                                        <p:tav tm="0">
                                          <p:val>
                                            <p:strVal val="ppt_w"/>
                                          </p:val>
                                        </p:tav>
                                        <p:tav tm="100000">
                                          <p:val>
                                            <p:fltVal val="0"/>
                                          </p:val>
                                        </p:tav>
                                      </p:tavLst>
                                    </p:anim>
                                    <p:anim calcmode="lin" valueType="num">
                                      <p:cBhvr>
                                        <p:cTn id="283" dur="1000"/>
                                        <p:tgtEl>
                                          <p:spTgt spid="61"/>
                                        </p:tgtEl>
                                        <p:attrNameLst>
                                          <p:attrName>ppt_h</p:attrName>
                                        </p:attrNameLst>
                                      </p:cBhvr>
                                      <p:tavLst>
                                        <p:tav tm="0">
                                          <p:val>
                                            <p:strVal val="ppt_h"/>
                                          </p:val>
                                        </p:tav>
                                        <p:tav tm="100000">
                                          <p:val>
                                            <p:fltVal val="0"/>
                                          </p:val>
                                        </p:tav>
                                      </p:tavLst>
                                    </p:anim>
                                    <p:anim calcmode="lin" valueType="num">
                                      <p:cBhvr>
                                        <p:cTn id="284" dur="1000"/>
                                        <p:tgtEl>
                                          <p:spTgt spid="61"/>
                                        </p:tgtEl>
                                        <p:attrNameLst>
                                          <p:attrName>style.rotation</p:attrName>
                                        </p:attrNameLst>
                                      </p:cBhvr>
                                      <p:tavLst>
                                        <p:tav tm="0">
                                          <p:val>
                                            <p:fltVal val="0"/>
                                          </p:val>
                                        </p:tav>
                                        <p:tav tm="100000">
                                          <p:val>
                                            <p:fltVal val="90"/>
                                          </p:val>
                                        </p:tav>
                                      </p:tavLst>
                                    </p:anim>
                                    <p:animEffect transition="out" filter="fade">
                                      <p:cBhvr>
                                        <p:cTn id="285" dur="1000"/>
                                        <p:tgtEl>
                                          <p:spTgt spid="61"/>
                                        </p:tgtEl>
                                      </p:cBhvr>
                                    </p:animEffect>
                                    <p:set>
                                      <p:cBhvr>
                                        <p:cTn id="286" dur="1" fill="hold">
                                          <p:stCondLst>
                                            <p:cond delay="999"/>
                                          </p:stCondLst>
                                        </p:cTn>
                                        <p:tgtEl>
                                          <p:spTgt spid="61"/>
                                        </p:tgtEl>
                                        <p:attrNameLst>
                                          <p:attrName>style.visibility</p:attrName>
                                        </p:attrNameLst>
                                      </p:cBhvr>
                                      <p:to>
                                        <p:strVal val="hidden"/>
                                      </p:to>
                                    </p:set>
                                  </p:childTnLst>
                                </p:cTn>
                              </p:par>
                              <p:par>
                                <p:cTn id="287" presetID="1" presetClass="exit" presetSubtype="0" fill="hold" nodeType="withEffect">
                                  <p:stCondLst>
                                    <p:cond delay="0"/>
                                  </p:stCondLst>
                                  <p:childTnLst>
                                    <p:set>
                                      <p:cBhvr>
                                        <p:cTn id="288" dur="1" fill="hold">
                                          <p:stCondLst>
                                            <p:cond delay="0"/>
                                          </p:stCondLst>
                                        </p:cTn>
                                        <p:tgtEl>
                                          <p:spTgt spid="112"/>
                                        </p:tgtEl>
                                        <p:attrNameLst>
                                          <p:attrName>style.visibility</p:attrName>
                                        </p:attrNameLst>
                                      </p:cBhvr>
                                      <p:to>
                                        <p:strVal val="hidden"/>
                                      </p:to>
                                    </p:set>
                                  </p:childTnLst>
                                </p:cTn>
                              </p:par>
                              <p:par>
                                <p:cTn id="289" presetID="1" presetClass="exit" presetSubtype="0" fill="hold" nodeType="withEffect">
                                  <p:stCondLst>
                                    <p:cond delay="0"/>
                                  </p:stCondLst>
                                  <p:childTnLst>
                                    <p:set>
                                      <p:cBhvr>
                                        <p:cTn id="290" dur="1" fill="hold">
                                          <p:stCondLst>
                                            <p:cond delay="0"/>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291" restart="whenNotActive" fill="hold" evtFilter="cancelBubble" nodeType="interactiveSeq">
                <p:stCondLst>
                  <p:cond evt="onClick" delay="0">
                    <p:tgtEl>
                      <p:spTgt spid="112"/>
                    </p:tgtEl>
                  </p:cond>
                </p:stCondLst>
                <p:endSync evt="end" delay="0">
                  <p:rtn val="all"/>
                </p:endSync>
                <p:childTnLst>
                  <p:par>
                    <p:cTn id="292" fill="hold">
                      <p:stCondLst>
                        <p:cond delay="0"/>
                      </p:stCondLst>
                      <p:childTnLst>
                        <p:par>
                          <p:cTn id="293" fill="hold">
                            <p:stCondLst>
                              <p:cond delay="0"/>
                            </p:stCondLst>
                            <p:childTnLst>
                              <p:par>
                                <p:cTn id="294" presetID="31" presetClass="entr" presetSubtype="0" fill="hold" nodeType="clickEffect">
                                  <p:stCondLst>
                                    <p:cond delay="0"/>
                                  </p:stCondLst>
                                  <p:childTnLst>
                                    <p:set>
                                      <p:cBhvr>
                                        <p:cTn id="295" dur="1" fill="hold">
                                          <p:stCondLst>
                                            <p:cond delay="0"/>
                                          </p:stCondLst>
                                        </p:cTn>
                                        <p:tgtEl>
                                          <p:spTgt spid="35"/>
                                        </p:tgtEl>
                                        <p:attrNameLst>
                                          <p:attrName>style.visibility</p:attrName>
                                        </p:attrNameLst>
                                      </p:cBhvr>
                                      <p:to>
                                        <p:strVal val="visible"/>
                                      </p:to>
                                    </p:set>
                                    <p:anim calcmode="lin" valueType="num">
                                      <p:cBhvr>
                                        <p:cTn id="296" dur="1000" fill="hold"/>
                                        <p:tgtEl>
                                          <p:spTgt spid="35"/>
                                        </p:tgtEl>
                                        <p:attrNameLst>
                                          <p:attrName>ppt_w</p:attrName>
                                        </p:attrNameLst>
                                      </p:cBhvr>
                                      <p:tavLst>
                                        <p:tav tm="0">
                                          <p:val>
                                            <p:fltVal val="0"/>
                                          </p:val>
                                        </p:tav>
                                        <p:tav tm="100000">
                                          <p:val>
                                            <p:strVal val="#ppt_w"/>
                                          </p:val>
                                        </p:tav>
                                      </p:tavLst>
                                    </p:anim>
                                    <p:anim calcmode="lin" valueType="num">
                                      <p:cBhvr>
                                        <p:cTn id="297" dur="1000" fill="hold"/>
                                        <p:tgtEl>
                                          <p:spTgt spid="35"/>
                                        </p:tgtEl>
                                        <p:attrNameLst>
                                          <p:attrName>ppt_h</p:attrName>
                                        </p:attrNameLst>
                                      </p:cBhvr>
                                      <p:tavLst>
                                        <p:tav tm="0">
                                          <p:val>
                                            <p:fltVal val="0"/>
                                          </p:val>
                                        </p:tav>
                                        <p:tav tm="100000">
                                          <p:val>
                                            <p:strVal val="#ppt_h"/>
                                          </p:val>
                                        </p:tav>
                                      </p:tavLst>
                                    </p:anim>
                                    <p:anim calcmode="lin" valueType="num">
                                      <p:cBhvr>
                                        <p:cTn id="298" dur="1000" fill="hold"/>
                                        <p:tgtEl>
                                          <p:spTgt spid="35"/>
                                        </p:tgtEl>
                                        <p:attrNameLst>
                                          <p:attrName>style.rotation</p:attrName>
                                        </p:attrNameLst>
                                      </p:cBhvr>
                                      <p:tavLst>
                                        <p:tav tm="0">
                                          <p:val>
                                            <p:fltVal val="90"/>
                                          </p:val>
                                        </p:tav>
                                        <p:tav tm="100000">
                                          <p:val>
                                            <p:fltVal val="0"/>
                                          </p:val>
                                        </p:tav>
                                      </p:tavLst>
                                    </p:anim>
                                    <p:animEffect transition="in" filter="fade">
                                      <p:cBhvr>
                                        <p:cTn id="299" dur="1000"/>
                                        <p:tgtEl>
                                          <p:spTgt spid="35"/>
                                        </p:tgtEl>
                                      </p:cBhvr>
                                    </p:animEffect>
                                  </p:childTnLst>
                                </p:cTn>
                              </p:par>
                            </p:childTnLst>
                          </p:cTn>
                        </p:par>
                      </p:childTnLst>
                    </p:cTn>
                  </p:par>
                </p:childTnLst>
              </p:cTn>
              <p:nextCondLst>
                <p:cond evt="onClick" delay="0">
                  <p:tgtEl>
                    <p:spTgt spid="112"/>
                  </p:tgtEl>
                </p:cond>
              </p:nextCondLst>
            </p:seq>
            <p:seq concurrent="1" nextAc="seek">
              <p:cTn id="300" restart="whenNotActive" fill="hold" evtFilter="cancelBubble" nodeType="interactiveSeq">
                <p:stCondLst>
                  <p:cond evt="onClick" delay="0">
                    <p:tgtEl>
                      <p:spTgt spid="113"/>
                    </p:tgtEl>
                  </p:cond>
                </p:stCondLst>
                <p:endSync evt="end" delay="0">
                  <p:rtn val="all"/>
                </p:endSync>
                <p:childTnLst>
                  <p:par>
                    <p:cTn id="301" fill="hold">
                      <p:stCondLst>
                        <p:cond delay="0"/>
                      </p:stCondLst>
                      <p:childTnLst>
                        <p:par>
                          <p:cTn id="302" fill="hold">
                            <p:stCondLst>
                              <p:cond delay="0"/>
                            </p:stCondLst>
                            <p:childTnLst>
                              <p:par>
                                <p:cTn id="303" presetID="31" presetClass="exit" presetSubtype="0" fill="hold" nodeType="clickEffect">
                                  <p:stCondLst>
                                    <p:cond delay="0"/>
                                  </p:stCondLst>
                                  <p:childTnLst>
                                    <p:anim calcmode="lin" valueType="num">
                                      <p:cBhvr>
                                        <p:cTn id="304" dur="1000"/>
                                        <p:tgtEl>
                                          <p:spTgt spid="60"/>
                                        </p:tgtEl>
                                        <p:attrNameLst>
                                          <p:attrName>ppt_w</p:attrName>
                                        </p:attrNameLst>
                                      </p:cBhvr>
                                      <p:tavLst>
                                        <p:tav tm="0">
                                          <p:val>
                                            <p:strVal val="ppt_w"/>
                                          </p:val>
                                        </p:tav>
                                        <p:tav tm="100000">
                                          <p:val>
                                            <p:fltVal val="0"/>
                                          </p:val>
                                        </p:tav>
                                      </p:tavLst>
                                    </p:anim>
                                    <p:anim calcmode="lin" valueType="num">
                                      <p:cBhvr>
                                        <p:cTn id="305" dur="1000"/>
                                        <p:tgtEl>
                                          <p:spTgt spid="60"/>
                                        </p:tgtEl>
                                        <p:attrNameLst>
                                          <p:attrName>ppt_h</p:attrName>
                                        </p:attrNameLst>
                                      </p:cBhvr>
                                      <p:tavLst>
                                        <p:tav tm="0">
                                          <p:val>
                                            <p:strVal val="ppt_h"/>
                                          </p:val>
                                        </p:tav>
                                        <p:tav tm="100000">
                                          <p:val>
                                            <p:fltVal val="0"/>
                                          </p:val>
                                        </p:tav>
                                      </p:tavLst>
                                    </p:anim>
                                    <p:anim calcmode="lin" valueType="num">
                                      <p:cBhvr>
                                        <p:cTn id="306" dur="1000"/>
                                        <p:tgtEl>
                                          <p:spTgt spid="60"/>
                                        </p:tgtEl>
                                        <p:attrNameLst>
                                          <p:attrName>style.rotation</p:attrName>
                                        </p:attrNameLst>
                                      </p:cBhvr>
                                      <p:tavLst>
                                        <p:tav tm="0">
                                          <p:val>
                                            <p:fltVal val="0"/>
                                          </p:val>
                                        </p:tav>
                                        <p:tav tm="100000">
                                          <p:val>
                                            <p:fltVal val="90"/>
                                          </p:val>
                                        </p:tav>
                                      </p:tavLst>
                                    </p:anim>
                                    <p:animEffect transition="out" filter="fade">
                                      <p:cBhvr>
                                        <p:cTn id="307" dur="1000"/>
                                        <p:tgtEl>
                                          <p:spTgt spid="60"/>
                                        </p:tgtEl>
                                      </p:cBhvr>
                                    </p:animEffect>
                                    <p:set>
                                      <p:cBhvr>
                                        <p:cTn id="308" dur="1" fill="hold">
                                          <p:stCondLst>
                                            <p:cond delay="999"/>
                                          </p:stCondLst>
                                        </p:cTn>
                                        <p:tgtEl>
                                          <p:spTgt spid="60"/>
                                        </p:tgtEl>
                                        <p:attrNameLst>
                                          <p:attrName>style.visibility</p:attrName>
                                        </p:attrNameLst>
                                      </p:cBhvr>
                                      <p:to>
                                        <p:strVal val="hidden"/>
                                      </p:to>
                                    </p:set>
                                  </p:childTnLst>
                                </p:cTn>
                              </p:par>
                              <p:par>
                                <p:cTn id="309" presetID="1" presetClass="exit" presetSubtype="0" fill="hold" nodeType="withEffect">
                                  <p:stCondLst>
                                    <p:cond delay="0"/>
                                  </p:stCondLst>
                                  <p:childTnLst>
                                    <p:set>
                                      <p:cBhvr>
                                        <p:cTn id="310" dur="1" fill="hold">
                                          <p:stCondLst>
                                            <p:cond delay="0"/>
                                          </p:stCondLst>
                                        </p:cTn>
                                        <p:tgtEl>
                                          <p:spTgt spid="114"/>
                                        </p:tgtEl>
                                        <p:attrNameLst>
                                          <p:attrName>style.visibility</p:attrName>
                                        </p:attrNameLst>
                                      </p:cBhvr>
                                      <p:to>
                                        <p:strVal val="hidden"/>
                                      </p:to>
                                    </p:set>
                                  </p:childTnLst>
                                </p:cTn>
                              </p:par>
                              <p:par>
                                <p:cTn id="311" presetID="1" presetClass="exit" presetSubtype="0" fill="hold" nodeType="withEffect">
                                  <p:stCondLst>
                                    <p:cond delay="0"/>
                                  </p:stCondLst>
                                  <p:childTnLst>
                                    <p:set>
                                      <p:cBhvr>
                                        <p:cTn id="312" dur="1" fill="hold">
                                          <p:stCondLst>
                                            <p:cond delay="0"/>
                                          </p:stCondLst>
                                        </p:cTn>
                                        <p:tgtEl>
                                          <p:spTgt spid="113"/>
                                        </p:tgtEl>
                                        <p:attrNameLst>
                                          <p:attrName>style.visibility</p:attrName>
                                        </p:attrNameLst>
                                      </p:cBhvr>
                                      <p:to>
                                        <p:strVal val="hidden"/>
                                      </p:to>
                                    </p:set>
                                  </p:childTnLst>
                                </p:cTn>
                              </p:par>
                            </p:childTnLst>
                          </p:cTn>
                        </p:par>
                      </p:childTnLst>
                    </p:cTn>
                  </p:par>
                </p:childTnLst>
              </p:cTn>
              <p:nextCondLst>
                <p:cond evt="onClick" delay="0">
                  <p:tgtEl>
                    <p:spTgt spid="113"/>
                  </p:tgtEl>
                </p:cond>
              </p:nextCondLst>
            </p:seq>
            <p:seq concurrent="1" nextAc="seek">
              <p:cTn id="313" restart="whenNotActive" fill="hold" evtFilter="cancelBubble" nodeType="interactiveSeq">
                <p:stCondLst>
                  <p:cond evt="onClick" delay="0">
                    <p:tgtEl>
                      <p:spTgt spid="114"/>
                    </p:tgtEl>
                  </p:cond>
                </p:stCondLst>
                <p:endSync evt="end" delay="0">
                  <p:rtn val="all"/>
                </p:endSync>
                <p:childTnLst>
                  <p:par>
                    <p:cTn id="314" fill="hold">
                      <p:stCondLst>
                        <p:cond delay="0"/>
                      </p:stCondLst>
                      <p:childTnLst>
                        <p:par>
                          <p:cTn id="315" fill="hold">
                            <p:stCondLst>
                              <p:cond delay="0"/>
                            </p:stCondLst>
                            <p:childTnLst>
                              <p:par>
                                <p:cTn id="316" presetID="31" presetClass="entr" presetSubtype="0" fill="hold" nodeType="clickEffect">
                                  <p:stCondLst>
                                    <p:cond delay="0"/>
                                  </p:stCondLst>
                                  <p:childTnLst>
                                    <p:set>
                                      <p:cBhvr>
                                        <p:cTn id="317" dur="1" fill="hold">
                                          <p:stCondLst>
                                            <p:cond delay="0"/>
                                          </p:stCondLst>
                                        </p:cTn>
                                        <p:tgtEl>
                                          <p:spTgt spid="39"/>
                                        </p:tgtEl>
                                        <p:attrNameLst>
                                          <p:attrName>style.visibility</p:attrName>
                                        </p:attrNameLst>
                                      </p:cBhvr>
                                      <p:to>
                                        <p:strVal val="visible"/>
                                      </p:to>
                                    </p:set>
                                    <p:anim calcmode="lin" valueType="num">
                                      <p:cBhvr>
                                        <p:cTn id="318" dur="1000" fill="hold"/>
                                        <p:tgtEl>
                                          <p:spTgt spid="39"/>
                                        </p:tgtEl>
                                        <p:attrNameLst>
                                          <p:attrName>ppt_w</p:attrName>
                                        </p:attrNameLst>
                                      </p:cBhvr>
                                      <p:tavLst>
                                        <p:tav tm="0">
                                          <p:val>
                                            <p:fltVal val="0"/>
                                          </p:val>
                                        </p:tav>
                                        <p:tav tm="100000">
                                          <p:val>
                                            <p:strVal val="#ppt_w"/>
                                          </p:val>
                                        </p:tav>
                                      </p:tavLst>
                                    </p:anim>
                                    <p:anim calcmode="lin" valueType="num">
                                      <p:cBhvr>
                                        <p:cTn id="319" dur="1000" fill="hold"/>
                                        <p:tgtEl>
                                          <p:spTgt spid="39"/>
                                        </p:tgtEl>
                                        <p:attrNameLst>
                                          <p:attrName>ppt_h</p:attrName>
                                        </p:attrNameLst>
                                      </p:cBhvr>
                                      <p:tavLst>
                                        <p:tav tm="0">
                                          <p:val>
                                            <p:fltVal val="0"/>
                                          </p:val>
                                        </p:tav>
                                        <p:tav tm="100000">
                                          <p:val>
                                            <p:strVal val="#ppt_h"/>
                                          </p:val>
                                        </p:tav>
                                      </p:tavLst>
                                    </p:anim>
                                    <p:anim calcmode="lin" valueType="num">
                                      <p:cBhvr>
                                        <p:cTn id="320" dur="1000" fill="hold"/>
                                        <p:tgtEl>
                                          <p:spTgt spid="39"/>
                                        </p:tgtEl>
                                        <p:attrNameLst>
                                          <p:attrName>style.rotation</p:attrName>
                                        </p:attrNameLst>
                                      </p:cBhvr>
                                      <p:tavLst>
                                        <p:tav tm="0">
                                          <p:val>
                                            <p:fltVal val="90"/>
                                          </p:val>
                                        </p:tav>
                                        <p:tav tm="100000">
                                          <p:val>
                                            <p:fltVal val="0"/>
                                          </p:val>
                                        </p:tav>
                                      </p:tavLst>
                                    </p:anim>
                                    <p:animEffect transition="in" filter="fade">
                                      <p:cBhvr>
                                        <p:cTn id="321" dur="1000"/>
                                        <p:tgtEl>
                                          <p:spTgt spid="39"/>
                                        </p:tgtEl>
                                      </p:cBhvr>
                                    </p:animEffect>
                                  </p:childTnLst>
                                </p:cTn>
                              </p:par>
                            </p:childTnLst>
                          </p:cTn>
                        </p:par>
                      </p:childTnLst>
                    </p:cTn>
                  </p:par>
                </p:childTnLst>
              </p:cTn>
              <p:nextCondLst>
                <p:cond evt="onClick" delay="0">
                  <p:tgtEl>
                    <p:spTgt spid="114"/>
                  </p:tgtEl>
                </p:cond>
              </p:nextCondLst>
            </p:seq>
            <p:seq concurrent="1" nextAc="seek">
              <p:cTn id="322" restart="whenNotActive" fill="hold" evtFilter="cancelBubble" nodeType="interactiveSeq">
                <p:stCondLst>
                  <p:cond evt="onClick" delay="0">
                    <p:tgtEl>
                      <p:spTgt spid="115"/>
                    </p:tgtEl>
                  </p:cond>
                </p:stCondLst>
                <p:endSync evt="end" delay="0">
                  <p:rtn val="all"/>
                </p:endSync>
                <p:childTnLst>
                  <p:par>
                    <p:cTn id="323" fill="hold">
                      <p:stCondLst>
                        <p:cond delay="0"/>
                      </p:stCondLst>
                      <p:childTnLst>
                        <p:par>
                          <p:cTn id="324" fill="hold">
                            <p:stCondLst>
                              <p:cond delay="0"/>
                            </p:stCondLst>
                            <p:childTnLst>
                              <p:par>
                                <p:cTn id="325" presetID="31" presetClass="exit" presetSubtype="0" fill="hold" nodeType="clickEffect">
                                  <p:stCondLst>
                                    <p:cond delay="0"/>
                                  </p:stCondLst>
                                  <p:childTnLst>
                                    <p:anim calcmode="lin" valueType="num">
                                      <p:cBhvr>
                                        <p:cTn id="326" dur="1000"/>
                                        <p:tgtEl>
                                          <p:spTgt spid="59"/>
                                        </p:tgtEl>
                                        <p:attrNameLst>
                                          <p:attrName>ppt_w</p:attrName>
                                        </p:attrNameLst>
                                      </p:cBhvr>
                                      <p:tavLst>
                                        <p:tav tm="0">
                                          <p:val>
                                            <p:strVal val="ppt_w"/>
                                          </p:val>
                                        </p:tav>
                                        <p:tav tm="100000">
                                          <p:val>
                                            <p:fltVal val="0"/>
                                          </p:val>
                                        </p:tav>
                                      </p:tavLst>
                                    </p:anim>
                                    <p:anim calcmode="lin" valueType="num">
                                      <p:cBhvr>
                                        <p:cTn id="327" dur="1000"/>
                                        <p:tgtEl>
                                          <p:spTgt spid="59"/>
                                        </p:tgtEl>
                                        <p:attrNameLst>
                                          <p:attrName>ppt_h</p:attrName>
                                        </p:attrNameLst>
                                      </p:cBhvr>
                                      <p:tavLst>
                                        <p:tav tm="0">
                                          <p:val>
                                            <p:strVal val="ppt_h"/>
                                          </p:val>
                                        </p:tav>
                                        <p:tav tm="100000">
                                          <p:val>
                                            <p:fltVal val="0"/>
                                          </p:val>
                                        </p:tav>
                                      </p:tavLst>
                                    </p:anim>
                                    <p:anim calcmode="lin" valueType="num">
                                      <p:cBhvr>
                                        <p:cTn id="328" dur="1000"/>
                                        <p:tgtEl>
                                          <p:spTgt spid="59"/>
                                        </p:tgtEl>
                                        <p:attrNameLst>
                                          <p:attrName>style.rotation</p:attrName>
                                        </p:attrNameLst>
                                      </p:cBhvr>
                                      <p:tavLst>
                                        <p:tav tm="0">
                                          <p:val>
                                            <p:fltVal val="0"/>
                                          </p:val>
                                        </p:tav>
                                        <p:tav tm="100000">
                                          <p:val>
                                            <p:fltVal val="90"/>
                                          </p:val>
                                        </p:tav>
                                      </p:tavLst>
                                    </p:anim>
                                    <p:animEffect transition="out" filter="fade">
                                      <p:cBhvr>
                                        <p:cTn id="329" dur="1000"/>
                                        <p:tgtEl>
                                          <p:spTgt spid="59"/>
                                        </p:tgtEl>
                                      </p:cBhvr>
                                    </p:animEffect>
                                    <p:set>
                                      <p:cBhvr>
                                        <p:cTn id="330" dur="1" fill="hold">
                                          <p:stCondLst>
                                            <p:cond delay="999"/>
                                          </p:stCondLst>
                                        </p:cTn>
                                        <p:tgtEl>
                                          <p:spTgt spid="59"/>
                                        </p:tgtEl>
                                        <p:attrNameLst>
                                          <p:attrName>style.visibility</p:attrName>
                                        </p:attrNameLst>
                                      </p:cBhvr>
                                      <p:to>
                                        <p:strVal val="hidden"/>
                                      </p:to>
                                    </p:set>
                                  </p:childTnLst>
                                </p:cTn>
                              </p:par>
                              <p:par>
                                <p:cTn id="331" presetID="1" presetClass="exit" presetSubtype="0" fill="hold" nodeType="withEffect">
                                  <p:stCondLst>
                                    <p:cond delay="0"/>
                                  </p:stCondLst>
                                  <p:childTnLst>
                                    <p:set>
                                      <p:cBhvr>
                                        <p:cTn id="332" dur="1" fill="hold">
                                          <p:stCondLst>
                                            <p:cond delay="0"/>
                                          </p:stCondLst>
                                        </p:cTn>
                                        <p:tgtEl>
                                          <p:spTgt spid="116"/>
                                        </p:tgtEl>
                                        <p:attrNameLst>
                                          <p:attrName>style.visibility</p:attrName>
                                        </p:attrNameLst>
                                      </p:cBhvr>
                                      <p:to>
                                        <p:strVal val="hidden"/>
                                      </p:to>
                                    </p:set>
                                  </p:childTnLst>
                                </p:cTn>
                              </p:par>
                              <p:par>
                                <p:cTn id="333" presetID="1" presetClass="exit" presetSubtype="0" fill="hold" nodeType="withEffect">
                                  <p:stCondLst>
                                    <p:cond delay="0"/>
                                  </p:stCondLst>
                                  <p:childTnLst>
                                    <p:set>
                                      <p:cBhvr>
                                        <p:cTn id="334" dur="1" fill="hold">
                                          <p:stCondLst>
                                            <p:cond delay="0"/>
                                          </p:stCondLst>
                                        </p:cTn>
                                        <p:tgtEl>
                                          <p:spTgt spid="115"/>
                                        </p:tgtEl>
                                        <p:attrNameLst>
                                          <p:attrName>style.visibility</p:attrName>
                                        </p:attrNameLst>
                                      </p:cBhvr>
                                      <p:to>
                                        <p:strVal val="hidden"/>
                                      </p:to>
                                    </p:set>
                                  </p:childTnLst>
                                </p:cTn>
                              </p:par>
                            </p:childTnLst>
                          </p:cTn>
                        </p:par>
                      </p:childTnLst>
                    </p:cTn>
                  </p:par>
                </p:childTnLst>
              </p:cTn>
              <p:nextCondLst>
                <p:cond evt="onClick" delay="0">
                  <p:tgtEl>
                    <p:spTgt spid="115"/>
                  </p:tgtEl>
                </p:cond>
              </p:nextCondLst>
            </p:seq>
            <p:seq concurrent="1" nextAc="seek">
              <p:cTn id="335" restart="whenNotActive" fill="hold" evtFilter="cancelBubble" nodeType="interactiveSeq">
                <p:stCondLst>
                  <p:cond evt="onClick" delay="0">
                    <p:tgtEl>
                      <p:spTgt spid="116"/>
                    </p:tgtEl>
                  </p:cond>
                </p:stCondLst>
                <p:endSync evt="end" delay="0">
                  <p:rtn val="all"/>
                </p:endSync>
                <p:childTnLst>
                  <p:par>
                    <p:cTn id="336" fill="hold">
                      <p:stCondLst>
                        <p:cond delay="0"/>
                      </p:stCondLst>
                      <p:childTnLst>
                        <p:par>
                          <p:cTn id="337" fill="hold">
                            <p:stCondLst>
                              <p:cond delay="0"/>
                            </p:stCondLst>
                            <p:childTnLst>
                              <p:par>
                                <p:cTn id="338" presetID="31" presetClass="entr" presetSubtype="0" fill="hold" nodeType="clickEffect">
                                  <p:stCondLst>
                                    <p:cond delay="0"/>
                                  </p:stCondLst>
                                  <p:childTnLst>
                                    <p:set>
                                      <p:cBhvr>
                                        <p:cTn id="339" dur="1" fill="hold">
                                          <p:stCondLst>
                                            <p:cond delay="0"/>
                                          </p:stCondLst>
                                        </p:cTn>
                                        <p:tgtEl>
                                          <p:spTgt spid="43"/>
                                        </p:tgtEl>
                                        <p:attrNameLst>
                                          <p:attrName>style.visibility</p:attrName>
                                        </p:attrNameLst>
                                      </p:cBhvr>
                                      <p:to>
                                        <p:strVal val="visible"/>
                                      </p:to>
                                    </p:set>
                                    <p:anim calcmode="lin" valueType="num">
                                      <p:cBhvr>
                                        <p:cTn id="340" dur="1000" fill="hold"/>
                                        <p:tgtEl>
                                          <p:spTgt spid="43"/>
                                        </p:tgtEl>
                                        <p:attrNameLst>
                                          <p:attrName>ppt_w</p:attrName>
                                        </p:attrNameLst>
                                      </p:cBhvr>
                                      <p:tavLst>
                                        <p:tav tm="0">
                                          <p:val>
                                            <p:fltVal val="0"/>
                                          </p:val>
                                        </p:tav>
                                        <p:tav tm="100000">
                                          <p:val>
                                            <p:strVal val="#ppt_w"/>
                                          </p:val>
                                        </p:tav>
                                      </p:tavLst>
                                    </p:anim>
                                    <p:anim calcmode="lin" valueType="num">
                                      <p:cBhvr>
                                        <p:cTn id="341" dur="1000" fill="hold"/>
                                        <p:tgtEl>
                                          <p:spTgt spid="43"/>
                                        </p:tgtEl>
                                        <p:attrNameLst>
                                          <p:attrName>ppt_h</p:attrName>
                                        </p:attrNameLst>
                                      </p:cBhvr>
                                      <p:tavLst>
                                        <p:tav tm="0">
                                          <p:val>
                                            <p:fltVal val="0"/>
                                          </p:val>
                                        </p:tav>
                                        <p:tav tm="100000">
                                          <p:val>
                                            <p:strVal val="#ppt_h"/>
                                          </p:val>
                                        </p:tav>
                                      </p:tavLst>
                                    </p:anim>
                                    <p:anim calcmode="lin" valueType="num">
                                      <p:cBhvr>
                                        <p:cTn id="342" dur="1000" fill="hold"/>
                                        <p:tgtEl>
                                          <p:spTgt spid="43"/>
                                        </p:tgtEl>
                                        <p:attrNameLst>
                                          <p:attrName>style.rotation</p:attrName>
                                        </p:attrNameLst>
                                      </p:cBhvr>
                                      <p:tavLst>
                                        <p:tav tm="0">
                                          <p:val>
                                            <p:fltVal val="90"/>
                                          </p:val>
                                        </p:tav>
                                        <p:tav tm="100000">
                                          <p:val>
                                            <p:fltVal val="0"/>
                                          </p:val>
                                        </p:tav>
                                      </p:tavLst>
                                    </p:anim>
                                    <p:animEffect transition="in" filter="fade">
                                      <p:cBhvr>
                                        <p:cTn id="343" dur="1000"/>
                                        <p:tgtEl>
                                          <p:spTgt spid="43"/>
                                        </p:tgtEl>
                                      </p:cBhvr>
                                    </p:animEffect>
                                  </p:childTnLst>
                                </p:cTn>
                              </p:par>
                            </p:childTnLst>
                          </p:cTn>
                        </p:par>
                      </p:childTnLst>
                    </p:cTn>
                  </p:par>
                </p:childTnLst>
              </p:cTn>
              <p:nextCondLst>
                <p:cond evt="onClick" delay="0">
                  <p:tgtEl>
                    <p:spTgt spid="116"/>
                  </p:tgtEl>
                </p:cond>
              </p:nextCondLst>
            </p:seq>
            <p:seq concurrent="1" nextAc="seek">
              <p:cTn id="344" restart="whenNotActive" fill="hold" evtFilter="cancelBubble" nodeType="interactiveSeq">
                <p:stCondLst>
                  <p:cond evt="onClick" delay="0">
                    <p:tgtEl>
                      <p:spTgt spid="117"/>
                    </p:tgtEl>
                  </p:cond>
                </p:stCondLst>
                <p:endSync evt="end" delay="0">
                  <p:rtn val="all"/>
                </p:endSync>
                <p:childTnLst>
                  <p:par>
                    <p:cTn id="345" fill="hold">
                      <p:stCondLst>
                        <p:cond delay="0"/>
                      </p:stCondLst>
                      <p:childTnLst>
                        <p:par>
                          <p:cTn id="346" fill="hold">
                            <p:stCondLst>
                              <p:cond delay="0"/>
                            </p:stCondLst>
                            <p:childTnLst>
                              <p:par>
                                <p:cTn id="347" presetID="31" presetClass="exit" presetSubtype="0" fill="hold" nodeType="clickEffect">
                                  <p:stCondLst>
                                    <p:cond delay="0"/>
                                  </p:stCondLst>
                                  <p:childTnLst>
                                    <p:anim calcmode="lin" valueType="num">
                                      <p:cBhvr>
                                        <p:cTn id="348" dur="1000"/>
                                        <p:tgtEl>
                                          <p:spTgt spid="58"/>
                                        </p:tgtEl>
                                        <p:attrNameLst>
                                          <p:attrName>ppt_w</p:attrName>
                                        </p:attrNameLst>
                                      </p:cBhvr>
                                      <p:tavLst>
                                        <p:tav tm="0">
                                          <p:val>
                                            <p:strVal val="ppt_w"/>
                                          </p:val>
                                        </p:tav>
                                        <p:tav tm="100000">
                                          <p:val>
                                            <p:fltVal val="0"/>
                                          </p:val>
                                        </p:tav>
                                      </p:tavLst>
                                    </p:anim>
                                    <p:anim calcmode="lin" valueType="num">
                                      <p:cBhvr>
                                        <p:cTn id="349" dur="1000"/>
                                        <p:tgtEl>
                                          <p:spTgt spid="58"/>
                                        </p:tgtEl>
                                        <p:attrNameLst>
                                          <p:attrName>ppt_h</p:attrName>
                                        </p:attrNameLst>
                                      </p:cBhvr>
                                      <p:tavLst>
                                        <p:tav tm="0">
                                          <p:val>
                                            <p:strVal val="ppt_h"/>
                                          </p:val>
                                        </p:tav>
                                        <p:tav tm="100000">
                                          <p:val>
                                            <p:fltVal val="0"/>
                                          </p:val>
                                        </p:tav>
                                      </p:tavLst>
                                    </p:anim>
                                    <p:anim calcmode="lin" valueType="num">
                                      <p:cBhvr>
                                        <p:cTn id="350" dur="1000"/>
                                        <p:tgtEl>
                                          <p:spTgt spid="58"/>
                                        </p:tgtEl>
                                        <p:attrNameLst>
                                          <p:attrName>style.rotation</p:attrName>
                                        </p:attrNameLst>
                                      </p:cBhvr>
                                      <p:tavLst>
                                        <p:tav tm="0">
                                          <p:val>
                                            <p:fltVal val="0"/>
                                          </p:val>
                                        </p:tav>
                                        <p:tav tm="100000">
                                          <p:val>
                                            <p:fltVal val="90"/>
                                          </p:val>
                                        </p:tav>
                                      </p:tavLst>
                                    </p:anim>
                                    <p:animEffect transition="out" filter="fade">
                                      <p:cBhvr>
                                        <p:cTn id="351" dur="1000"/>
                                        <p:tgtEl>
                                          <p:spTgt spid="58"/>
                                        </p:tgtEl>
                                      </p:cBhvr>
                                    </p:animEffect>
                                    <p:set>
                                      <p:cBhvr>
                                        <p:cTn id="352" dur="1" fill="hold">
                                          <p:stCondLst>
                                            <p:cond delay="999"/>
                                          </p:stCondLst>
                                        </p:cTn>
                                        <p:tgtEl>
                                          <p:spTgt spid="58"/>
                                        </p:tgtEl>
                                        <p:attrNameLst>
                                          <p:attrName>style.visibility</p:attrName>
                                        </p:attrNameLst>
                                      </p:cBhvr>
                                      <p:to>
                                        <p:strVal val="hidden"/>
                                      </p:to>
                                    </p:set>
                                  </p:childTnLst>
                                </p:cTn>
                              </p:par>
                              <p:par>
                                <p:cTn id="353" presetID="1" presetClass="exit" presetSubtype="0" fill="hold" nodeType="withEffect">
                                  <p:stCondLst>
                                    <p:cond delay="0"/>
                                  </p:stCondLst>
                                  <p:childTnLst>
                                    <p:set>
                                      <p:cBhvr>
                                        <p:cTn id="354" dur="1" fill="hold">
                                          <p:stCondLst>
                                            <p:cond delay="0"/>
                                          </p:stCondLst>
                                        </p:cTn>
                                        <p:tgtEl>
                                          <p:spTgt spid="118"/>
                                        </p:tgtEl>
                                        <p:attrNameLst>
                                          <p:attrName>style.visibility</p:attrName>
                                        </p:attrNameLst>
                                      </p:cBhvr>
                                      <p:to>
                                        <p:strVal val="hidden"/>
                                      </p:to>
                                    </p:set>
                                  </p:childTnLst>
                                </p:cTn>
                              </p:par>
                              <p:par>
                                <p:cTn id="355" presetID="1" presetClass="exit" presetSubtype="0" fill="hold" nodeType="withEffect">
                                  <p:stCondLst>
                                    <p:cond delay="0"/>
                                  </p:stCondLst>
                                  <p:childTnLst>
                                    <p:set>
                                      <p:cBhvr>
                                        <p:cTn id="356" dur="1" fill="hold">
                                          <p:stCondLst>
                                            <p:cond delay="0"/>
                                          </p:stCondLst>
                                        </p:cTn>
                                        <p:tgtEl>
                                          <p:spTgt spid="117"/>
                                        </p:tgtEl>
                                        <p:attrNameLst>
                                          <p:attrName>style.visibility</p:attrName>
                                        </p:attrNameLst>
                                      </p:cBhvr>
                                      <p:to>
                                        <p:strVal val="hidden"/>
                                      </p:to>
                                    </p:set>
                                  </p:childTnLst>
                                </p:cTn>
                              </p:par>
                            </p:childTnLst>
                          </p:cTn>
                        </p:par>
                      </p:childTnLst>
                    </p:cTn>
                  </p:par>
                </p:childTnLst>
              </p:cTn>
              <p:nextCondLst>
                <p:cond evt="onClick" delay="0">
                  <p:tgtEl>
                    <p:spTgt spid="117"/>
                  </p:tgtEl>
                </p:cond>
              </p:nextCondLst>
            </p:seq>
            <p:seq concurrent="1" nextAc="seek">
              <p:cTn id="357" restart="whenNotActive" fill="hold" evtFilter="cancelBubble" nodeType="interactiveSeq">
                <p:stCondLst>
                  <p:cond evt="onClick" delay="0">
                    <p:tgtEl>
                      <p:spTgt spid="118"/>
                    </p:tgtEl>
                  </p:cond>
                </p:stCondLst>
                <p:endSync evt="end" delay="0">
                  <p:rtn val="all"/>
                </p:endSync>
                <p:childTnLst>
                  <p:par>
                    <p:cTn id="358" fill="hold">
                      <p:stCondLst>
                        <p:cond delay="0"/>
                      </p:stCondLst>
                      <p:childTnLst>
                        <p:par>
                          <p:cTn id="359" fill="hold">
                            <p:stCondLst>
                              <p:cond delay="0"/>
                            </p:stCondLst>
                            <p:childTnLst>
                              <p:par>
                                <p:cTn id="360" presetID="31" presetClass="entr" presetSubtype="0" fill="hold" nodeType="clickEffect">
                                  <p:stCondLst>
                                    <p:cond delay="0"/>
                                  </p:stCondLst>
                                  <p:childTnLst>
                                    <p:set>
                                      <p:cBhvr>
                                        <p:cTn id="361" dur="1" fill="hold">
                                          <p:stCondLst>
                                            <p:cond delay="0"/>
                                          </p:stCondLst>
                                        </p:cTn>
                                        <p:tgtEl>
                                          <p:spTgt spid="47"/>
                                        </p:tgtEl>
                                        <p:attrNameLst>
                                          <p:attrName>style.visibility</p:attrName>
                                        </p:attrNameLst>
                                      </p:cBhvr>
                                      <p:to>
                                        <p:strVal val="visible"/>
                                      </p:to>
                                    </p:set>
                                    <p:anim calcmode="lin" valueType="num">
                                      <p:cBhvr>
                                        <p:cTn id="362" dur="1000" fill="hold"/>
                                        <p:tgtEl>
                                          <p:spTgt spid="47"/>
                                        </p:tgtEl>
                                        <p:attrNameLst>
                                          <p:attrName>ppt_w</p:attrName>
                                        </p:attrNameLst>
                                      </p:cBhvr>
                                      <p:tavLst>
                                        <p:tav tm="0">
                                          <p:val>
                                            <p:fltVal val="0"/>
                                          </p:val>
                                        </p:tav>
                                        <p:tav tm="100000">
                                          <p:val>
                                            <p:strVal val="#ppt_w"/>
                                          </p:val>
                                        </p:tav>
                                      </p:tavLst>
                                    </p:anim>
                                    <p:anim calcmode="lin" valueType="num">
                                      <p:cBhvr>
                                        <p:cTn id="363" dur="1000" fill="hold"/>
                                        <p:tgtEl>
                                          <p:spTgt spid="47"/>
                                        </p:tgtEl>
                                        <p:attrNameLst>
                                          <p:attrName>ppt_h</p:attrName>
                                        </p:attrNameLst>
                                      </p:cBhvr>
                                      <p:tavLst>
                                        <p:tav tm="0">
                                          <p:val>
                                            <p:fltVal val="0"/>
                                          </p:val>
                                        </p:tav>
                                        <p:tav tm="100000">
                                          <p:val>
                                            <p:strVal val="#ppt_h"/>
                                          </p:val>
                                        </p:tav>
                                      </p:tavLst>
                                    </p:anim>
                                    <p:anim calcmode="lin" valueType="num">
                                      <p:cBhvr>
                                        <p:cTn id="364" dur="1000" fill="hold"/>
                                        <p:tgtEl>
                                          <p:spTgt spid="47"/>
                                        </p:tgtEl>
                                        <p:attrNameLst>
                                          <p:attrName>style.rotation</p:attrName>
                                        </p:attrNameLst>
                                      </p:cBhvr>
                                      <p:tavLst>
                                        <p:tav tm="0">
                                          <p:val>
                                            <p:fltVal val="90"/>
                                          </p:val>
                                        </p:tav>
                                        <p:tav tm="100000">
                                          <p:val>
                                            <p:fltVal val="0"/>
                                          </p:val>
                                        </p:tav>
                                      </p:tavLst>
                                    </p:anim>
                                    <p:animEffect transition="in" filter="fade">
                                      <p:cBhvr>
                                        <p:cTn id="365" dur="1000"/>
                                        <p:tgtEl>
                                          <p:spTgt spid="47"/>
                                        </p:tgtEl>
                                      </p:cBhvr>
                                    </p:animEffect>
                                  </p:childTnLst>
                                </p:cTn>
                              </p:par>
                            </p:childTnLst>
                          </p:cTn>
                        </p:par>
                      </p:childTnLst>
                    </p:cTn>
                  </p:par>
                </p:childTnLst>
              </p:cTn>
              <p:nextCondLst>
                <p:cond evt="onClick" delay="0">
                  <p:tgtEl>
                    <p:spTgt spid="118"/>
                  </p:tgtEl>
                </p:cond>
              </p:nextCondLst>
            </p:seq>
            <p:seq concurrent="1" nextAc="seek">
              <p:cTn id="366" restart="whenNotActive" fill="hold" evtFilter="cancelBubble" nodeType="interactiveSeq">
                <p:stCondLst>
                  <p:cond evt="onClick" delay="0">
                    <p:tgtEl>
                      <p:spTgt spid="119"/>
                    </p:tgtEl>
                  </p:cond>
                </p:stCondLst>
                <p:endSync evt="end" delay="0">
                  <p:rtn val="all"/>
                </p:endSync>
                <p:childTnLst>
                  <p:par>
                    <p:cTn id="367" fill="hold">
                      <p:stCondLst>
                        <p:cond delay="0"/>
                      </p:stCondLst>
                      <p:childTnLst>
                        <p:par>
                          <p:cTn id="368" fill="hold">
                            <p:stCondLst>
                              <p:cond delay="0"/>
                            </p:stCondLst>
                            <p:childTnLst>
                              <p:par>
                                <p:cTn id="369" presetID="31" presetClass="exit" presetSubtype="0" fill="hold" nodeType="clickEffect">
                                  <p:stCondLst>
                                    <p:cond delay="0"/>
                                  </p:stCondLst>
                                  <p:childTnLst>
                                    <p:anim calcmode="lin" valueType="num">
                                      <p:cBhvr>
                                        <p:cTn id="370" dur="1000"/>
                                        <p:tgtEl>
                                          <p:spTgt spid="13"/>
                                        </p:tgtEl>
                                        <p:attrNameLst>
                                          <p:attrName>ppt_w</p:attrName>
                                        </p:attrNameLst>
                                      </p:cBhvr>
                                      <p:tavLst>
                                        <p:tav tm="0">
                                          <p:val>
                                            <p:strVal val="ppt_w"/>
                                          </p:val>
                                        </p:tav>
                                        <p:tav tm="100000">
                                          <p:val>
                                            <p:fltVal val="0"/>
                                          </p:val>
                                        </p:tav>
                                      </p:tavLst>
                                    </p:anim>
                                    <p:anim calcmode="lin" valueType="num">
                                      <p:cBhvr>
                                        <p:cTn id="371" dur="1000"/>
                                        <p:tgtEl>
                                          <p:spTgt spid="13"/>
                                        </p:tgtEl>
                                        <p:attrNameLst>
                                          <p:attrName>ppt_h</p:attrName>
                                        </p:attrNameLst>
                                      </p:cBhvr>
                                      <p:tavLst>
                                        <p:tav tm="0">
                                          <p:val>
                                            <p:strVal val="ppt_h"/>
                                          </p:val>
                                        </p:tav>
                                        <p:tav tm="100000">
                                          <p:val>
                                            <p:fltVal val="0"/>
                                          </p:val>
                                        </p:tav>
                                      </p:tavLst>
                                    </p:anim>
                                    <p:anim calcmode="lin" valueType="num">
                                      <p:cBhvr>
                                        <p:cTn id="372" dur="1000"/>
                                        <p:tgtEl>
                                          <p:spTgt spid="13"/>
                                        </p:tgtEl>
                                        <p:attrNameLst>
                                          <p:attrName>style.rotation</p:attrName>
                                        </p:attrNameLst>
                                      </p:cBhvr>
                                      <p:tavLst>
                                        <p:tav tm="0">
                                          <p:val>
                                            <p:fltVal val="0"/>
                                          </p:val>
                                        </p:tav>
                                        <p:tav tm="100000">
                                          <p:val>
                                            <p:fltVal val="90"/>
                                          </p:val>
                                        </p:tav>
                                      </p:tavLst>
                                    </p:anim>
                                    <p:animEffect transition="out" filter="fade">
                                      <p:cBhvr>
                                        <p:cTn id="373" dur="1000"/>
                                        <p:tgtEl>
                                          <p:spTgt spid="13"/>
                                        </p:tgtEl>
                                      </p:cBhvr>
                                    </p:animEffect>
                                    <p:set>
                                      <p:cBhvr>
                                        <p:cTn id="374" dur="1" fill="hold">
                                          <p:stCondLst>
                                            <p:cond delay="999"/>
                                          </p:stCondLst>
                                        </p:cTn>
                                        <p:tgtEl>
                                          <p:spTgt spid="13"/>
                                        </p:tgtEl>
                                        <p:attrNameLst>
                                          <p:attrName>style.visibility</p:attrName>
                                        </p:attrNameLst>
                                      </p:cBhvr>
                                      <p:to>
                                        <p:strVal val="hidden"/>
                                      </p:to>
                                    </p:set>
                                  </p:childTnLst>
                                </p:cTn>
                              </p:par>
                              <p:par>
                                <p:cTn id="375" presetID="1" presetClass="exit" presetSubtype="0" fill="hold" nodeType="withEffect">
                                  <p:stCondLst>
                                    <p:cond delay="0"/>
                                  </p:stCondLst>
                                  <p:childTnLst>
                                    <p:set>
                                      <p:cBhvr>
                                        <p:cTn id="376" dur="1" fill="hold">
                                          <p:stCondLst>
                                            <p:cond delay="0"/>
                                          </p:stCondLst>
                                        </p:cTn>
                                        <p:tgtEl>
                                          <p:spTgt spid="120"/>
                                        </p:tgtEl>
                                        <p:attrNameLst>
                                          <p:attrName>style.visibility</p:attrName>
                                        </p:attrNameLst>
                                      </p:cBhvr>
                                      <p:to>
                                        <p:strVal val="hidden"/>
                                      </p:to>
                                    </p:set>
                                  </p:childTnLst>
                                </p:cTn>
                              </p:par>
                              <p:par>
                                <p:cTn id="377" presetID="1" presetClass="exit" presetSubtype="0" fill="hold" nodeType="withEffect">
                                  <p:stCondLst>
                                    <p:cond delay="0"/>
                                  </p:stCondLst>
                                  <p:childTnLst>
                                    <p:set>
                                      <p:cBhvr>
                                        <p:cTn id="378" dur="1" fill="hold">
                                          <p:stCondLst>
                                            <p:cond delay="0"/>
                                          </p:stCondLst>
                                        </p:cTn>
                                        <p:tgtEl>
                                          <p:spTgt spid="119"/>
                                        </p:tgtEl>
                                        <p:attrNameLst>
                                          <p:attrName>style.visibility</p:attrName>
                                        </p:attrNameLst>
                                      </p:cBhvr>
                                      <p:to>
                                        <p:strVal val="hidden"/>
                                      </p:to>
                                    </p:set>
                                  </p:childTnLst>
                                </p:cTn>
                              </p:par>
                            </p:childTnLst>
                          </p:cTn>
                        </p:par>
                      </p:childTnLst>
                    </p:cTn>
                  </p:par>
                </p:childTnLst>
              </p:cTn>
              <p:nextCondLst>
                <p:cond evt="onClick" delay="0">
                  <p:tgtEl>
                    <p:spTgt spid="119"/>
                  </p:tgtEl>
                </p:cond>
              </p:nextCondLst>
            </p:seq>
            <p:seq concurrent="1" nextAc="seek">
              <p:cTn id="379" restart="whenNotActive" fill="hold" evtFilter="cancelBubble" nodeType="interactiveSeq">
                <p:stCondLst>
                  <p:cond evt="onClick" delay="0">
                    <p:tgtEl>
                      <p:spTgt spid="120"/>
                    </p:tgtEl>
                  </p:cond>
                </p:stCondLst>
                <p:endSync evt="end" delay="0">
                  <p:rtn val="all"/>
                </p:endSync>
                <p:childTnLst>
                  <p:par>
                    <p:cTn id="380" fill="hold">
                      <p:stCondLst>
                        <p:cond delay="0"/>
                      </p:stCondLst>
                      <p:childTnLst>
                        <p:par>
                          <p:cTn id="381" fill="hold">
                            <p:stCondLst>
                              <p:cond delay="0"/>
                            </p:stCondLst>
                            <p:childTnLst>
                              <p:par>
                                <p:cTn id="382" presetID="31" presetClass="entr" presetSubtype="0" fill="hold" nodeType="clickEffect">
                                  <p:stCondLst>
                                    <p:cond delay="0"/>
                                  </p:stCondLst>
                                  <p:childTnLst>
                                    <p:set>
                                      <p:cBhvr>
                                        <p:cTn id="383" dur="1" fill="hold">
                                          <p:stCondLst>
                                            <p:cond delay="0"/>
                                          </p:stCondLst>
                                        </p:cTn>
                                        <p:tgtEl>
                                          <p:spTgt spid="51"/>
                                        </p:tgtEl>
                                        <p:attrNameLst>
                                          <p:attrName>style.visibility</p:attrName>
                                        </p:attrNameLst>
                                      </p:cBhvr>
                                      <p:to>
                                        <p:strVal val="visible"/>
                                      </p:to>
                                    </p:set>
                                    <p:anim calcmode="lin" valueType="num">
                                      <p:cBhvr>
                                        <p:cTn id="384" dur="1000" fill="hold"/>
                                        <p:tgtEl>
                                          <p:spTgt spid="51"/>
                                        </p:tgtEl>
                                        <p:attrNameLst>
                                          <p:attrName>ppt_w</p:attrName>
                                        </p:attrNameLst>
                                      </p:cBhvr>
                                      <p:tavLst>
                                        <p:tav tm="0">
                                          <p:val>
                                            <p:fltVal val="0"/>
                                          </p:val>
                                        </p:tav>
                                        <p:tav tm="100000">
                                          <p:val>
                                            <p:strVal val="#ppt_w"/>
                                          </p:val>
                                        </p:tav>
                                      </p:tavLst>
                                    </p:anim>
                                    <p:anim calcmode="lin" valueType="num">
                                      <p:cBhvr>
                                        <p:cTn id="385" dur="1000" fill="hold"/>
                                        <p:tgtEl>
                                          <p:spTgt spid="51"/>
                                        </p:tgtEl>
                                        <p:attrNameLst>
                                          <p:attrName>ppt_h</p:attrName>
                                        </p:attrNameLst>
                                      </p:cBhvr>
                                      <p:tavLst>
                                        <p:tav tm="0">
                                          <p:val>
                                            <p:fltVal val="0"/>
                                          </p:val>
                                        </p:tav>
                                        <p:tav tm="100000">
                                          <p:val>
                                            <p:strVal val="#ppt_h"/>
                                          </p:val>
                                        </p:tav>
                                      </p:tavLst>
                                    </p:anim>
                                    <p:anim calcmode="lin" valueType="num">
                                      <p:cBhvr>
                                        <p:cTn id="386" dur="1000" fill="hold"/>
                                        <p:tgtEl>
                                          <p:spTgt spid="51"/>
                                        </p:tgtEl>
                                        <p:attrNameLst>
                                          <p:attrName>style.rotation</p:attrName>
                                        </p:attrNameLst>
                                      </p:cBhvr>
                                      <p:tavLst>
                                        <p:tav tm="0">
                                          <p:val>
                                            <p:fltVal val="90"/>
                                          </p:val>
                                        </p:tav>
                                        <p:tav tm="100000">
                                          <p:val>
                                            <p:fltVal val="0"/>
                                          </p:val>
                                        </p:tav>
                                      </p:tavLst>
                                    </p:anim>
                                    <p:animEffect transition="in" filter="fade">
                                      <p:cBhvr>
                                        <p:cTn id="387" dur="1000"/>
                                        <p:tgtEl>
                                          <p:spTgt spid="51"/>
                                        </p:tgtEl>
                                      </p:cBhvr>
                                    </p:animEffect>
                                  </p:childTnLst>
                                </p:cTn>
                              </p:par>
                            </p:childTnLst>
                          </p:cTn>
                        </p:par>
                      </p:childTnLst>
                    </p:cTn>
                  </p:par>
                </p:childTnLst>
              </p:cTn>
              <p:nextCondLst>
                <p:cond evt="onClick" delay="0">
                  <p:tgtEl>
                    <p:spTgt spid="120"/>
                  </p:tgtEl>
                </p:cond>
              </p:nextCondLst>
            </p:seq>
            <p:seq concurrent="1" nextAc="seek">
              <p:cTn id="388" restart="whenNotActive" fill="hold" evtFilter="cancelBubble" nodeType="interactiveSeq">
                <p:stCondLst>
                  <p:cond evt="onClick" delay="0">
                    <p:tgtEl>
                      <p:spTgt spid="121"/>
                    </p:tgtEl>
                  </p:cond>
                </p:stCondLst>
                <p:endSync evt="end" delay="0">
                  <p:rtn val="all"/>
                </p:endSync>
                <p:childTnLst>
                  <p:par>
                    <p:cTn id="389" fill="hold">
                      <p:stCondLst>
                        <p:cond delay="0"/>
                      </p:stCondLst>
                      <p:childTnLst>
                        <p:par>
                          <p:cTn id="390" fill="hold">
                            <p:stCondLst>
                              <p:cond delay="0"/>
                            </p:stCondLst>
                            <p:childTnLst>
                              <p:par>
                                <p:cTn id="391" presetID="31" presetClass="exit" presetSubtype="0" fill="hold" nodeType="clickEffect">
                                  <p:stCondLst>
                                    <p:cond delay="0"/>
                                  </p:stCondLst>
                                  <p:childTnLst>
                                    <p:anim calcmode="lin" valueType="num">
                                      <p:cBhvr>
                                        <p:cTn id="392" dur="1000"/>
                                        <p:tgtEl>
                                          <p:spTgt spid="11"/>
                                        </p:tgtEl>
                                        <p:attrNameLst>
                                          <p:attrName>ppt_w</p:attrName>
                                        </p:attrNameLst>
                                      </p:cBhvr>
                                      <p:tavLst>
                                        <p:tav tm="0">
                                          <p:val>
                                            <p:strVal val="ppt_w"/>
                                          </p:val>
                                        </p:tav>
                                        <p:tav tm="100000">
                                          <p:val>
                                            <p:fltVal val="0"/>
                                          </p:val>
                                        </p:tav>
                                      </p:tavLst>
                                    </p:anim>
                                    <p:anim calcmode="lin" valueType="num">
                                      <p:cBhvr>
                                        <p:cTn id="393" dur="1000"/>
                                        <p:tgtEl>
                                          <p:spTgt spid="11"/>
                                        </p:tgtEl>
                                        <p:attrNameLst>
                                          <p:attrName>ppt_h</p:attrName>
                                        </p:attrNameLst>
                                      </p:cBhvr>
                                      <p:tavLst>
                                        <p:tav tm="0">
                                          <p:val>
                                            <p:strVal val="ppt_h"/>
                                          </p:val>
                                        </p:tav>
                                        <p:tav tm="100000">
                                          <p:val>
                                            <p:fltVal val="0"/>
                                          </p:val>
                                        </p:tav>
                                      </p:tavLst>
                                    </p:anim>
                                    <p:anim calcmode="lin" valueType="num">
                                      <p:cBhvr>
                                        <p:cTn id="394" dur="1000"/>
                                        <p:tgtEl>
                                          <p:spTgt spid="11"/>
                                        </p:tgtEl>
                                        <p:attrNameLst>
                                          <p:attrName>style.rotation</p:attrName>
                                        </p:attrNameLst>
                                      </p:cBhvr>
                                      <p:tavLst>
                                        <p:tav tm="0">
                                          <p:val>
                                            <p:fltVal val="0"/>
                                          </p:val>
                                        </p:tav>
                                        <p:tav tm="100000">
                                          <p:val>
                                            <p:fltVal val="90"/>
                                          </p:val>
                                        </p:tav>
                                      </p:tavLst>
                                    </p:anim>
                                    <p:animEffect transition="out" filter="fade">
                                      <p:cBhvr>
                                        <p:cTn id="395" dur="1000"/>
                                        <p:tgtEl>
                                          <p:spTgt spid="11"/>
                                        </p:tgtEl>
                                      </p:cBhvr>
                                    </p:animEffect>
                                    <p:set>
                                      <p:cBhvr>
                                        <p:cTn id="396" dur="1" fill="hold">
                                          <p:stCondLst>
                                            <p:cond delay="999"/>
                                          </p:stCondLst>
                                        </p:cTn>
                                        <p:tgtEl>
                                          <p:spTgt spid="11"/>
                                        </p:tgtEl>
                                        <p:attrNameLst>
                                          <p:attrName>style.visibility</p:attrName>
                                        </p:attrNameLst>
                                      </p:cBhvr>
                                      <p:to>
                                        <p:strVal val="hidden"/>
                                      </p:to>
                                    </p:set>
                                  </p:childTnLst>
                                </p:cTn>
                              </p:par>
                              <p:par>
                                <p:cTn id="397" presetID="1" presetClass="exit" presetSubtype="0" fill="hold" nodeType="withEffect">
                                  <p:stCondLst>
                                    <p:cond delay="0"/>
                                  </p:stCondLst>
                                  <p:childTnLst>
                                    <p:set>
                                      <p:cBhvr>
                                        <p:cTn id="398" dur="1" fill="hold">
                                          <p:stCondLst>
                                            <p:cond delay="0"/>
                                          </p:stCondLst>
                                        </p:cTn>
                                        <p:tgtEl>
                                          <p:spTgt spid="122"/>
                                        </p:tgtEl>
                                        <p:attrNameLst>
                                          <p:attrName>style.visibility</p:attrName>
                                        </p:attrNameLst>
                                      </p:cBhvr>
                                      <p:to>
                                        <p:strVal val="hidden"/>
                                      </p:to>
                                    </p:set>
                                  </p:childTnLst>
                                </p:cTn>
                              </p:par>
                              <p:par>
                                <p:cTn id="399" presetID="1" presetClass="exit" presetSubtype="0" fill="hold" nodeType="withEffect">
                                  <p:stCondLst>
                                    <p:cond delay="0"/>
                                  </p:stCondLst>
                                  <p:childTnLst>
                                    <p:set>
                                      <p:cBhvr>
                                        <p:cTn id="400" dur="1" fill="hold">
                                          <p:stCondLst>
                                            <p:cond delay="0"/>
                                          </p:stCondLst>
                                        </p:cTn>
                                        <p:tgtEl>
                                          <p:spTgt spid="121"/>
                                        </p:tgtEl>
                                        <p:attrNameLst>
                                          <p:attrName>style.visibility</p:attrName>
                                        </p:attrNameLst>
                                      </p:cBhvr>
                                      <p:to>
                                        <p:strVal val="hidden"/>
                                      </p:to>
                                    </p:set>
                                  </p:childTnLst>
                                </p:cTn>
                              </p:par>
                            </p:childTnLst>
                          </p:cTn>
                        </p:par>
                      </p:childTnLst>
                    </p:cTn>
                  </p:par>
                </p:childTnLst>
              </p:cTn>
              <p:nextCondLst>
                <p:cond evt="onClick" delay="0">
                  <p:tgtEl>
                    <p:spTgt spid="121"/>
                  </p:tgtEl>
                </p:cond>
              </p:nextCondLst>
            </p:seq>
            <p:seq concurrent="1" nextAc="seek">
              <p:cTn id="401" restart="whenNotActive" fill="hold" evtFilter="cancelBubble" nodeType="interactiveSeq">
                <p:stCondLst>
                  <p:cond evt="onClick" delay="0">
                    <p:tgtEl>
                      <p:spTgt spid="122"/>
                    </p:tgtEl>
                  </p:cond>
                </p:stCondLst>
                <p:endSync evt="end" delay="0">
                  <p:rtn val="all"/>
                </p:endSync>
                <p:childTnLst>
                  <p:par>
                    <p:cTn id="402" fill="hold">
                      <p:stCondLst>
                        <p:cond delay="0"/>
                      </p:stCondLst>
                      <p:childTnLst>
                        <p:par>
                          <p:cTn id="403" fill="hold">
                            <p:stCondLst>
                              <p:cond delay="0"/>
                            </p:stCondLst>
                            <p:childTnLst>
                              <p:par>
                                <p:cTn id="404" presetID="31" presetClass="entr" presetSubtype="0" fill="hold" nodeType="clickEffect">
                                  <p:stCondLst>
                                    <p:cond delay="0"/>
                                  </p:stCondLst>
                                  <p:childTnLst>
                                    <p:set>
                                      <p:cBhvr>
                                        <p:cTn id="405" dur="1" fill="hold">
                                          <p:stCondLst>
                                            <p:cond delay="0"/>
                                          </p:stCondLst>
                                        </p:cTn>
                                        <p:tgtEl>
                                          <p:spTgt spid="55"/>
                                        </p:tgtEl>
                                        <p:attrNameLst>
                                          <p:attrName>style.visibility</p:attrName>
                                        </p:attrNameLst>
                                      </p:cBhvr>
                                      <p:to>
                                        <p:strVal val="visible"/>
                                      </p:to>
                                    </p:set>
                                    <p:anim calcmode="lin" valueType="num">
                                      <p:cBhvr>
                                        <p:cTn id="406" dur="1000" fill="hold"/>
                                        <p:tgtEl>
                                          <p:spTgt spid="55"/>
                                        </p:tgtEl>
                                        <p:attrNameLst>
                                          <p:attrName>ppt_w</p:attrName>
                                        </p:attrNameLst>
                                      </p:cBhvr>
                                      <p:tavLst>
                                        <p:tav tm="0">
                                          <p:val>
                                            <p:fltVal val="0"/>
                                          </p:val>
                                        </p:tav>
                                        <p:tav tm="100000">
                                          <p:val>
                                            <p:strVal val="#ppt_w"/>
                                          </p:val>
                                        </p:tav>
                                      </p:tavLst>
                                    </p:anim>
                                    <p:anim calcmode="lin" valueType="num">
                                      <p:cBhvr>
                                        <p:cTn id="407" dur="1000" fill="hold"/>
                                        <p:tgtEl>
                                          <p:spTgt spid="55"/>
                                        </p:tgtEl>
                                        <p:attrNameLst>
                                          <p:attrName>ppt_h</p:attrName>
                                        </p:attrNameLst>
                                      </p:cBhvr>
                                      <p:tavLst>
                                        <p:tav tm="0">
                                          <p:val>
                                            <p:fltVal val="0"/>
                                          </p:val>
                                        </p:tav>
                                        <p:tav tm="100000">
                                          <p:val>
                                            <p:strVal val="#ppt_h"/>
                                          </p:val>
                                        </p:tav>
                                      </p:tavLst>
                                    </p:anim>
                                    <p:anim calcmode="lin" valueType="num">
                                      <p:cBhvr>
                                        <p:cTn id="408" dur="1000" fill="hold"/>
                                        <p:tgtEl>
                                          <p:spTgt spid="55"/>
                                        </p:tgtEl>
                                        <p:attrNameLst>
                                          <p:attrName>style.rotation</p:attrName>
                                        </p:attrNameLst>
                                      </p:cBhvr>
                                      <p:tavLst>
                                        <p:tav tm="0">
                                          <p:val>
                                            <p:fltVal val="90"/>
                                          </p:val>
                                        </p:tav>
                                        <p:tav tm="100000">
                                          <p:val>
                                            <p:fltVal val="0"/>
                                          </p:val>
                                        </p:tav>
                                      </p:tavLst>
                                    </p:anim>
                                    <p:animEffect transition="in" filter="fade">
                                      <p:cBhvr>
                                        <p:cTn id="409" dur="1000"/>
                                        <p:tgtEl>
                                          <p:spTgt spid="55"/>
                                        </p:tgtEl>
                                      </p:cBhvr>
                                    </p:animEffect>
                                  </p:childTnLst>
                                </p:cTn>
                              </p:par>
                            </p:childTnLst>
                          </p:cTn>
                        </p:par>
                      </p:childTnLst>
                    </p:cTn>
                  </p:par>
                </p:childTnLst>
              </p:cTn>
              <p:nextCondLst>
                <p:cond evt="onClick" delay="0">
                  <p:tgtEl>
                    <p:spTgt spid="122"/>
                  </p:tgtEl>
                </p:cond>
              </p:nextCondLst>
            </p:seq>
            <p:seq concurrent="1" nextAc="seek">
              <p:cTn id="410" restart="whenNotActive" fill="hold" evtFilter="cancelBubble" nodeType="interactiveSeq">
                <p:stCondLst>
                  <p:cond evt="onClick" delay="0">
                    <p:tgtEl>
                      <p:spTgt spid="123"/>
                    </p:tgtEl>
                  </p:cond>
                </p:stCondLst>
                <p:endSync evt="end" delay="0">
                  <p:rtn val="all"/>
                </p:endSync>
                <p:childTnLst>
                  <p:par>
                    <p:cTn id="411" fill="hold">
                      <p:stCondLst>
                        <p:cond delay="0"/>
                      </p:stCondLst>
                      <p:childTnLst>
                        <p:par>
                          <p:cTn id="412" fill="hold">
                            <p:stCondLst>
                              <p:cond delay="0"/>
                            </p:stCondLst>
                            <p:childTnLst>
                              <p:par>
                                <p:cTn id="413" presetID="31" presetClass="exit" presetSubtype="0" fill="hold" nodeType="clickEffect">
                                  <p:stCondLst>
                                    <p:cond delay="0"/>
                                  </p:stCondLst>
                                  <p:childTnLst>
                                    <p:anim calcmode="lin" valueType="num">
                                      <p:cBhvr>
                                        <p:cTn id="414" dur="1000"/>
                                        <p:tgtEl>
                                          <p:spTgt spid="63"/>
                                        </p:tgtEl>
                                        <p:attrNameLst>
                                          <p:attrName>ppt_w</p:attrName>
                                        </p:attrNameLst>
                                      </p:cBhvr>
                                      <p:tavLst>
                                        <p:tav tm="0">
                                          <p:val>
                                            <p:strVal val="ppt_w"/>
                                          </p:val>
                                        </p:tav>
                                        <p:tav tm="100000">
                                          <p:val>
                                            <p:fltVal val="0"/>
                                          </p:val>
                                        </p:tav>
                                      </p:tavLst>
                                    </p:anim>
                                    <p:anim calcmode="lin" valueType="num">
                                      <p:cBhvr>
                                        <p:cTn id="415" dur="1000"/>
                                        <p:tgtEl>
                                          <p:spTgt spid="63"/>
                                        </p:tgtEl>
                                        <p:attrNameLst>
                                          <p:attrName>ppt_h</p:attrName>
                                        </p:attrNameLst>
                                      </p:cBhvr>
                                      <p:tavLst>
                                        <p:tav tm="0">
                                          <p:val>
                                            <p:strVal val="ppt_h"/>
                                          </p:val>
                                        </p:tav>
                                        <p:tav tm="100000">
                                          <p:val>
                                            <p:fltVal val="0"/>
                                          </p:val>
                                        </p:tav>
                                      </p:tavLst>
                                    </p:anim>
                                    <p:anim calcmode="lin" valueType="num">
                                      <p:cBhvr>
                                        <p:cTn id="416" dur="1000"/>
                                        <p:tgtEl>
                                          <p:spTgt spid="63"/>
                                        </p:tgtEl>
                                        <p:attrNameLst>
                                          <p:attrName>style.rotation</p:attrName>
                                        </p:attrNameLst>
                                      </p:cBhvr>
                                      <p:tavLst>
                                        <p:tav tm="0">
                                          <p:val>
                                            <p:fltVal val="0"/>
                                          </p:val>
                                        </p:tav>
                                        <p:tav tm="100000">
                                          <p:val>
                                            <p:fltVal val="90"/>
                                          </p:val>
                                        </p:tav>
                                      </p:tavLst>
                                    </p:anim>
                                    <p:animEffect transition="out" filter="fade">
                                      <p:cBhvr>
                                        <p:cTn id="417" dur="1000"/>
                                        <p:tgtEl>
                                          <p:spTgt spid="63"/>
                                        </p:tgtEl>
                                      </p:cBhvr>
                                    </p:animEffect>
                                    <p:set>
                                      <p:cBhvr>
                                        <p:cTn id="418" dur="1" fill="hold">
                                          <p:stCondLst>
                                            <p:cond delay="999"/>
                                          </p:stCondLst>
                                        </p:cTn>
                                        <p:tgtEl>
                                          <p:spTgt spid="63"/>
                                        </p:tgtEl>
                                        <p:attrNameLst>
                                          <p:attrName>style.visibility</p:attrName>
                                        </p:attrNameLst>
                                      </p:cBhvr>
                                      <p:to>
                                        <p:strVal val="hidden"/>
                                      </p:to>
                                    </p:set>
                                  </p:childTnLst>
                                </p:cTn>
                              </p:par>
                              <p:par>
                                <p:cTn id="419" presetID="1" presetClass="exit" presetSubtype="0" fill="hold" nodeType="withEffect">
                                  <p:stCondLst>
                                    <p:cond delay="0"/>
                                  </p:stCondLst>
                                  <p:childTnLst>
                                    <p:set>
                                      <p:cBhvr>
                                        <p:cTn id="420" dur="1" fill="hold">
                                          <p:stCondLst>
                                            <p:cond delay="0"/>
                                          </p:stCondLst>
                                        </p:cTn>
                                        <p:tgtEl>
                                          <p:spTgt spid="124"/>
                                        </p:tgtEl>
                                        <p:attrNameLst>
                                          <p:attrName>style.visibility</p:attrName>
                                        </p:attrNameLst>
                                      </p:cBhvr>
                                      <p:to>
                                        <p:strVal val="hidden"/>
                                      </p:to>
                                    </p:set>
                                  </p:childTnLst>
                                </p:cTn>
                              </p:par>
                              <p:par>
                                <p:cTn id="421" presetID="1" presetClass="exit" presetSubtype="0" fill="hold" nodeType="withEffect">
                                  <p:stCondLst>
                                    <p:cond delay="0"/>
                                  </p:stCondLst>
                                  <p:childTnLst>
                                    <p:set>
                                      <p:cBhvr>
                                        <p:cTn id="422" dur="1" fill="hold">
                                          <p:stCondLst>
                                            <p:cond delay="0"/>
                                          </p:stCondLst>
                                        </p:cTn>
                                        <p:tgtEl>
                                          <p:spTgt spid="123"/>
                                        </p:tgtEl>
                                        <p:attrNameLst>
                                          <p:attrName>style.visibility</p:attrName>
                                        </p:attrNameLst>
                                      </p:cBhvr>
                                      <p:to>
                                        <p:strVal val="hidden"/>
                                      </p:to>
                                    </p:set>
                                  </p:childTnLst>
                                </p:cTn>
                              </p:par>
                            </p:childTnLst>
                          </p:cTn>
                        </p:par>
                      </p:childTnLst>
                    </p:cTn>
                  </p:par>
                </p:childTnLst>
              </p:cTn>
              <p:nextCondLst>
                <p:cond evt="onClick" delay="0">
                  <p:tgtEl>
                    <p:spTgt spid="123"/>
                  </p:tgtEl>
                </p:cond>
              </p:nextCondLst>
            </p:seq>
            <p:seq concurrent="1" nextAc="seek">
              <p:cTn id="423" restart="whenNotActive" fill="hold" evtFilter="cancelBubble" nodeType="interactiveSeq">
                <p:stCondLst>
                  <p:cond evt="onClick" delay="0">
                    <p:tgtEl>
                      <p:spTgt spid="124"/>
                    </p:tgtEl>
                  </p:cond>
                </p:stCondLst>
                <p:endSync evt="end" delay="0">
                  <p:rtn val="all"/>
                </p:endSync>
                <p:childTnLst>
                  <p:par>
                    <p:cTn id="424" fill="hold">
                      <p:stCondLst>
                        <p:cond delay="0"/>
                      </p:stCondLst>
                      <p:childTnLst>
                        <p:par>
                          <p:cTn id="425" fill="hold">
                            <p:stCondLst>
                              <p:cond delay="0"/>
                            </p:stCondLst>
                            <p:childTnLst>
                              <p:par>
                                <p:cTn id="426" presetID="31" presetClass="entr" presetSubtype="0" fill="hold" nodeType="clickEffect">
                                  <p:stCondLst>
                                    <p:cond delay="0"/>
                                  </p:stCondLst>
                                  <p:childTnLst>
                                    <p:set>
                                      <p:cBhvr>
                                        <p:cTn id="427" dur="1" fill="hold">
                                          <p:stCondLst>
                                            <p:cond delay="0"/>
                                          </p:stCondLst>
                                        </p:cTn>
                                        <p:tgtEl>
                                          <p:spTgt spid="12"/>
                                        </p:tgtEl>
                                        <p:attrNameLst>
                                          <p:attrName>style.visibility</p:attrName>
                                        </p:attrNameLst>
                                      </p:cBhvr>
                                      <p:to>
                                        <p:strVal val="visible"/>
                                      </p:to>
                                    </p:set>
                                    <p:anim calcmode="lin" valueType="num">
                                      <p:cBhvr>
                                        <p:cTn id="428" dur="1000" fill="hold"/>
                                        <p:tgtEl>
                                          <p:spTgt spid="12"/>
                                        </p:tgtEl>
                                        <p:attrNameLst>
                                          <p:attrName>ppt_w</p:attrName>
                                        </p:attrNameLst>
                                      </p:cBhvr>
                                      <p:tavLst>
                                        <p:tav tm="0">
                                          <p:val>
                                            <p:fltVal val="0"/>
                                          </p:val>
                                        </p:tav>
                                        <p:tav tm="100000">
                                          <p:val>
                                            <p:strVal val="#ppt_w"/>
                                          </p:val>
                                        </p:tav>
                                      </p:tavLst>
                                    </p:anim>
                                    <p:anim calcmode="lin" valueType="num">
                                      <p:cBhvr>
                                        <p:cTn id="429" dur="1000" fill="hold"/>
                                        <p:tgtEl>
                                          <p:spTgt spid="12"/>
                                        </p:tgtEl>
                                        <p:attrNameLst>
                                          <p:attrName>ppt_h</p:attrName>
                                        </p:attrNameLst>
                                      </p:cBhvr>
                                      <p:tavLst>
                                        <p:tav tm="0">
                                          <p:val>
                                            <p:fltVal val="0"/>
                                          </p:val>
                                        </p:tav>
                                        <p:tav tm="100000">
                                          <p:val>
                                            <p:strVal val="#ppt_h"/>
                                          </p:val>
                                        </p:tav>
                                      </p:tavLst>
                                    </p:anim>
                                    <p:anim calcmode="lin" valueType="num">
                                      <p:cBhvr>
                                        <p:cTn id="430" dur="1000" fill="hold"/>
                                        <p:tgtEl>
                                          <p:spTgt spid="12"/>
                                        </p:tgtEl>
                                        <p:attrNameLst>
                                          <p:attrName>style.rotation</p:attrName>
                                        </p:attrNameLst>
                                      </p:cBhvr>
                                      <p:tavLst>
                                        <p:tav tm="0">
                                          <p:val>
                                            <p:fltVal val="90"/>
                                          </p:val>
                                        </p:tav>
                                        <p:tav tm="100000">
                                          <p:val>
                                            <p:fltVal val="0"/>
                                          </p:val>
                                        </p:tav>
                                      </p:tavLst>
                                    </p:anim>
                                    <p:animEffect transition="in" filter="fade">
                                      <p:cBhvr>
                                        <p:cTn id="431" dur="1000"/>
                                        <p:tgtEl>
                                          <p:spTgt spid="12"/>
                                        </p:tgtEl>
                                      </p:cBhvr>
                                    </p:animEffect>
                                  </p:childTnLst>
                                </p:cTn>
                              </p:par>
                            </p:childTnLst>
                          </p:cTn>
                        </p:par>
                      </p:childTnLst>
                    </p:cTn>
                  </p:par>
                </p:childTnLst>
              </p:cTn>
              <p:nextCondLst>
                <p:cond evt="onClick" delay="0">
                  <p:tgtEl>
                    <p:spTgt spid="124"/>
                  </p:tgtEl>
                </p:cond>
              </p:nextCondLst>
            </p:seq>
            <p:seq concurrent="1" nextAc="seek">
              <p:cTn id="432" restart="whenNotActive" fill="hold" evtFilter="cancelBubble" nodeType="interactiveSeq">
                <p:stCondLst>
                  <p:cond evt="onClick" delay="0">
                    <p:tgtEl>
                      <p:spTgt spid="125"/>
                    </p:tgtEl>
                  </p:cond>
                </p:stCondLst>
                <p:endSync evt="end" delay="0">
                  <p:rtn val="all"/>
                </p:endSync>
                <p:childTnLst>
                  <p:par>
                    <p:cTn id="433" fill="hold">
                      <p:stCondLst>
                        <p:cond delay="0"/>
                      </p:stCondLst>
                      <p:childTnLst>
                        <p:par>
                          <p:cTn id="434" fill="hold">
                            <p:stCondLst>
                              <p:cond delay="0"/>
                            </p:stCondLst>
                            <p:childTnLst>
                              <p:par>
                                <p:cTn id="435" presetID="31" presetClass="exit" presetSubtype="0" fill="hold" nodeType="clickEffect">
                                  <p:stCondLst>
                                    <p:cond delay="0"/>
                                  </p:stCondLst>
                                  <p:childTnLst>
                                    <p:anim calcmode="lin" valueType="num">
                                      <p:cBhvr>
                                        <p:cTn id="436" dur="1000"/>
                                        <p:tgtEl>
                                          <p:spTgt spid="65"/>
                                        </p:tgtEl>
                                        <p:attrNameLst>
                                          <p:attrName>ppt_w</p:attrName>
                                        </p:attrNameLst>
                                      </p:cBhvr>
                                      <p:tavLst>
                                        <p:tav tm="0">
                                          <p:val>
                                            <p:strVal val="ppt_w"/>
                                          </p:val>
                                        </p:tav>
                                        <p:tav tm="100000">
                                          <p:val>
                                            <p:fltVal val="0"/>
                                          </p:val>
                                        </p:tav>
                                      </p:tavLst>
                                    </p:anim>
                                    <p:anim calcmode="lin" valueType="num">
                                      <p:cBhvr>
                                        <p:cTn id="437" dur="1000"/>
                                        <p:tgtEl>
                                          <p:spTgt spid="65"/>
                                        </p:tgtEl>
                                        <p:attrNameLst>
                                          <p:attrName>ppt_h</p:attrName>
                                        </p:attrNameLst>
                                      </p:cBhvr>
                                      <p:tavLst>
                                        <p:tav tm="0">
                                          <p:val>
                                            <p:strVal val="ppt_h"/>
                                          </p:val>
                                        </p:tav>
                                        <p:tav tm="100000">
                                          <p:val>
                                            <p:fltVal val="0"/>
                                          </p:val>
                                        </p:tav>
                                      </p:tavLst>
                                    </p:anim>
                                    <p:anim calcmode="lin" valueType="num">
                                      <p:cBhvr>
                                        <p:cTn id="438" dur="1000"/>
                                        <p:tgtEl>
                                          <p:spTgt spid="65"/>
                                        </p:tgtEl>
                                        <p:attrNameLst>
                                          <p:attrName>style.rotation</p:attrName>
                                        </p:attrNameLst>
                                      </p:cBhvr>
                                      <p:tavLst>
                                        <p:tav tm="0">
                                          <p:val>
                                            <p:fltVal val="0"/>
                                          </p:val>
                                        </p:tav>
                                        <p:tav tm="100000">
                                          <p:val>
                                            <p:fltVal val="90"/>
                                          </p:val>
                                        </p:tav>
                                      </p:tavLst>
                                    </p:anim>
                                    <p:animEffect transition="out" filter="fade">
                                      <p:cBhvr>
                                        <p:cTn id="439" dur="1000"/>
                                        <p:tgtEl>
                                          <p:spTgt spid="65"/>
                                        </p:tgtEl>
                                      </p:cBhvr>
                                    </p:animEffect>
                                    <p:set>
                                      <p:cBhvr>
                                        <p:cTn id="440" dur="1" fill="hold">
                                          <p:stCondLst>
                                            <p:cond delay="999"/>
                                          </p:stCondLst>
                                        </p:cTn>
                                        <p:tgtEl>
                                          <p:spTgt spid="65"/>
                                        </p:tgtEl>
                                        <p:attrNameLst>
                                          <p:attrName>style.visibility</p:attrName>
                                        </p:attrNameLst>
                                      </p:cBhvr>
                                      <p:to>
                                        <p:strVal val="hidden"/>
                                      </p:to>
                                    </p:set>
                                  </p:childTnLst>
                                </p:cTn>
                              </p:par>
                              <p:par>
                                <p:cTn id="441" presetID="1" presetClass="exit" presetSubtype="0" fill="hold" nodeType="withEffect">
                                  <p:stCondLst>
                                    <p:cond delay="0"/>
                                  </p:stCondLst>
                                  <p:childTnLst>
                                    <p:set>
                                      <p:cBhvr>
                                        <p:cTn id="442" dur="1" fill="hold">
                                          <p:stCondLst>
                                            <p:cond delay="0"/>
                                          </p:stCondLst>
                                        </p:cTn>
                                        <p:tgtEl>
                                          <p:spTgt spid="126"/>
                                        </p:tgtEl>
                                        <p:attrNameLst>
                                          <p:attrName>style.visibility</p:attrName>
                                        </p:attrNameLst>
                                      </p:cBhvr>
                                      <p:to>
                                        <p:strVal val="hidden"/>
                                      </p:to>
                                    </p:set>
                                  </p:childTnLst>
                                </p:cTn>
                              </p:par>
                              <p:par>
                                <p:cTn id="443" presetID="1" presetClass="exit" presetSubtype="0" fill="hold" nodeType="withEffect">
                                  <p:stCondLst>
                                    <p:cond delay="0"/>
                                  </p:stCondLst>
                                  <p:childTnLst>
                                    <p:set>
                                      <p:cBhvr>
                                        <p:cTn id="444" dur="1" fill="hold">
                                          <p:stCondLst>
                                            <p:cond delay="0"/>
                                          </p:stCondLst>
                                        </p:cTn>
                                        <p:tgtEl>
                                          <p:spTgt spid="125"/>
                                        </p:tgtEl>
                                        <p:attrNameLst>
                                          <p:attrName>style.visibility</p:attrName>
                                        </p:attrNameLst>
                                      </p:cBhvr>
                                      <p:to>
                                        <p:strVal val="hidden"/>
                                      </p:to>
                                    </p:set>
                                  </p:childTnLst>
                                </p:cTn>
                              </p:par>
                            </p:childTnLst>
                          </p:cTn>
                        </p:par>
                      </p:childTnLst>
                    </p:cTn>
                  </p:par>
                </p:childTnLst>
              </p:cTn>
              <p:nextCondLst>
                <p:cond evt="onClick" delay="0">
                  <p:tgtEl>
                    <p:spTgt spid="125"/>
                  </p:tgtEl>
                </p:cond>
              </p:nextCondLst>
            </p:seq>
            <p:seq concurrent="1" nextAc="seek">
              <p:cTn id="445" restart="whenNotActive" fill="hold" evtFilter="cancelBubble" nodeType="interactiveSeq">
                <p:stCondLst>
                  <p:cond evt="onClick" delay="0">
                    <p:tgtEl>
                      <p:spTgt spid="126"/>
                    </p:tgtEl>
                  </p:cond>
                </p:stCondLst>
                <p:endSync evt="end" delay="0">
                  <p:rtn val="all"/>
                </p:endSync>
                <p:childTnLst>
                  <p:par>
                    <p:cTn id="446" fill="hold">
                      <p:stCondLst>
                        <p:cond delay="0"/>
                      </p:stCondLst>
                      <p:childTnLst>
                        <p:par>
                          <p:cTn id="447" fill="hold">
                            <p:stCondLst>
                              <p:cond delay="0"/>
                            </p:stCondLst>
                            <p:childTnLst>
                              <p:par>
                                <p:cTn id="448" presetID="31" presetClass="entr" presetSubtype="0" fill="hold" nodeType="clickEffect">
                                  <p:stCondLst>
                                    <p:cond delay="0"/>
                                  </p:stCondLst>
                                  <p:childTnLst>
                                    <p:set>
                                      <p:cBhvr>
                                        <p:cTn id="449" dur="1" fill="hold">
                                          <p:stCondLst>
                                            <p:cond delay="0"/>
                                          </p:stCondLst>
                                        </p:cTn>
                                        <p:tgtEl>
                                          <p:spTgt spid="17"/>
                                        </p:tgtEl>
                                        <p:attrNameLst>
                                          <p:attrName>style.visibility</p:attrName>
                                        </p:attrNameLst>
                                      </p:cBhvr>
                                      <p:to>
                                        <p:strVal val="visible"/>
                                      </p:to>
                                    </p:set>
                                    <p:anim calcmode="lin" valueType="num">
                                      <p:cBhvr>
                                        <p:cTn id="450" dur="1000" fill="hold"/>
                                        <p:tgtEl>
                                          <p:spTgt spid="17"/>
                                        </p:tgtEl>
                                        <p:attrNameLst>
                                          <p:attrName>ppt_w</p:attrName>
                                        </p:attrNameLst>
                                      </p:cBhvr>
                                      <p:tavLst>
                                        <p:tav tm="0">
                                          <p:val>
                                            <p:fltVal val="0"/>
                                          </p:val>
                                        </p:tav>
                                        <p:tav tm="100000">
                                          <p:val>
                                            <p:strVal val="#ppt_w"/>
                                          </p:val>
                                        </p:tav>
                                      </p:tavLst>
                                    </p:anim>
                                    <p:anim calcmode="lin" valueType="num">
                                      <p:cBhvr>
                                        <p:cTn id="451" dur="1000" fill="hold"/>
                                        <p:tgtEl>
                                          <p:spTgt spid="17"/>
                                        </p:tgtEl>
                                        <p:attrNameLst>
                                          <p:attrName>ppt_h</p:attrName>
                                        </p:attrNameLst>
                                      </p:cBhvr>
                                      <p:tavLst>
                                        <p:tav tm="0">
                                          <p:val>
                                            <p:fltVal val="0"/>
                                          </p:val>
                                        </p:tav>
                                        <p:tav tm="100000">
                                          <p:val>
                                            <p:strVal val="#ppt_h"/>
                                          </p:val>
                                        </p:tav>
                                      </p:tavLst>
                                    </p:anim>
                                    <p:anim calcmode="lin" valueType="num">
                                      <p:cBhvr>
                                        <p:cTn id="452" dur="1000" fill="hold"/>
                                        <p:tgtEl>
                                          <p:spTgt spid="17"/>
                                        </p:tgtEl>
                                        <p:attrNameLst>
                                          <p:attrName>style.rotation</p:attrName>
                                        </p:attrNameLst>
                                      </p:cBhvr>
                                      <p:tavLst>
                                        <p:tav tm="0">
                                          <p:val>
                                            <p:fltVal val="90"/>
                                          </p:val>
                                        </p:tav>
                                        <p:tav tm="100000">
                                          <p:val>
                                            <p:fltVal val="0"/>
                                          </p:val>
                                        </p:tav>
                                      </p:tavLst>
                                    </p:anim>
                                    <p:animEffect transition="in" filter="fade">
                                      <p:cBhvr>
                                        <p:cTn id="453" dur="1000"/>
                                        <p:tgtEl>
                                          <p:spTgt spid="17"/>
                                        </p:tgtEl>
                                      </p:cBhvr>
                                    </p:animEffect>
                                  </p:childTnLst>
                                </p:cTn>
                              </p:par>
                            </p:childTnLst>
                          </p:cTn>
                        </p:par>
                      </p:childTnLst>
                    </p:cTn>
                  </p:par>
                </p:childTnLst>
              </p:cTn>
              <p:nextCondLst>
                <p:cond evt="onClick" delay="0">
                  <p:tgtEl>
                    <p:spTgt spid="126"/>
                  </p:tgtEl>
                </p:cond>
              </p:nextCondLst>
            </p:seq>
            <p:seq concurrent="1" nextAc="seek">
              <p:cTn id="454" restart="whenNotActive" fill="hold" evtFilter="cancelBubble" nodeType="interactiveSeq">
                <p:stCondLst>
                  <p:cond evt="onClick" delay="0">
                    <p:tgtEl>
                      <p:spTgt spid="129"/>
                    </p:tgtEl>
                  </p:cond>
                </p:stCondLst>
                <p:endSync evt="end" delay="0">
                  <p:rtn val="all"/>
                </p:endSync>
                <p:childTnLst>
                  <p:par>
                    <p:cTn id="455" fill="hold">
                      <p:stCondLst>
                        <p:cond delay="0"/>
                      </p:stCondLst>
                      <p:childTnLst>
                        <p:par>
                          <p:cTn id="456" fill="hold">
                            <p:stCondLst>
                              <p:cond delay="0"/>
                            </p:stCondLst>
                            <p:childTnLst>
                              <p:par>
                                <p:cTn id="457" presetID="31" presetClass="exit" presetSubtype="0" fill="hold" nodeType="clickEffect">
                                  <p:stCondLst>
                                    <p:cond delay="0"/>
                                  </p:stCondLst>
                                  <p:childTnLst>
                                    <p:anim calcmode="lin" valueType="num">
                                      <p:cBhvr>
                                        <p:cTn id="458" dur="1000"/>
                                        <p:tgtEl>
                                          <p:spTgt spid="67"/>
                                        </p:tgtEl>
                                        <p:attrNameLst>
                                          <p:attrName>ppt_w</p:attrName>
                                        </p:attrNameLst>
                                      </p:cBhvr>
                                      <p:tavLst>
                                        <p:tav tm="0">
                                          <p:val>
                                            <p:strVal val="ppt_w"/>
                                          </p:val>
                                        </p:tav>
                                        <p:tav tm="100000">
                                          <p:val>
                                            <p:fltVal val="0"/>
                                          </p:val>
                                        </p:tav>
                                      </p:tavLst>
                                    </p:anim>
                                    <p:anim calcmode="lin" valueType="num">
                                      <p:cBhvr>
                                        <p:cTn id="459" dur="1000"/>
                                        <p:tgtEl>
                                          <p:spTgt spid="67"/>
                                        </p:tgtEl>
                                        <p:attrNameLst>
                                          <p:attrName>ppt_h</p:attrName>
                                        </p:attrNameLst>
                                      </p:cBhvr>
                                      <p:tavLst>
                                        <p:tav tm="0">
                                          <p:val>
                                            <p:strVal val="ppt_h"/>
                                          </p:val>
                                        </p:tav>
                                        <p:tav tm="100000">
                                          <p:val>
                                            <p:fltVal val="0"/>
                                          </p:val>
                                        </p:tav>
                                      </p:tavLst>
                                    </p:anim>
                                    <p:anim calcmode="lin" valueType="num">
                                      <p:cBhvr>
                                        <p:cTn id="460" dur="1000"/>
                                        <p:tgtEl>
                                          <p:spTgt spid="67"/>
                                        </p:tgtEl>
                                        <p:attrNameLst>
                                          <p:attrName>style.rotation</p:attrName>
                                        </p:attrNameLst>
                                      </p:cBhvr>
                                      <p:tavLst>
                                        <p:tav tm="0">
                                          <p:val>
                                            <p:fltVal val="0"/>
                                          </p:val>
                                        </p:tav>
                                        <p:tav tm="100000">
                                          <p:val>
                                            <p:fltVal val="90"/>
                                          </p:val>
                                        </p:tav>
                                      </p:tavLst>
                                    </p:anim>
                                    <p:animEffect transition="out" filter="fade">
                                      <p:cBhvr>
                                        <p:cTn id="461" dur="1000"/>
                                        <p:tgtEl>
                                          <p:spTgt spid="67"/>
                                        </p:tgtEl>
                                      </p:cBhvr>
                                    </p:animEffect>
                                    <p:set>
                                      <p:cBhvr>
                                        <p:cTn id="462" dur="1" fill="hold">
                                          <p:stCondLst>
                                            <p:cond delay="999"/>
                                          </p:stCondLst>
                                        </p:cTn>
                                        <p:tgtEl>
                                          <p:spTgt spid="67"/>
                                        </p:tgtEl>
                                        <p:attrNameLst>
                                          <p:attrName>style.visibility</p:attrName>
                                        </p:attrNameLst>
                                      </p:cBhvr>
                                      <p:to>
                                        <p:strVal val="hidden"/>
                                      </p:to>
                                    </p:set>
                                  </p:childTnLst>
                                </p:cTn>
                              </p:par>
                              <p:par>
                                <p:cTn id="463" presetID="1" presetClass="exit" presetSubtype="0" fill="hold" nodeType="withEffect">
                                  <p:stCondLst>
                                    <p:cond delay="0"/>
                                  </p:stCondLst>
                                  <p:childTnLst>
                                    <p:set>
                                      <p:cBhvr>
                                        <p:cTn id="464" dur="1" fill="hold">
                                          <p:stCondLst>
                                            <p:cond delay="0"/>
                                          </p:stCondLst>
                                        </p:cTn>
                                        <p:tgtEl>
                                          <p:spTgt spid="130"/>
                                        </p:tgtEl>
                                        <p:attrNameLst>
                                          <p:attrName>style.visibility</p:attrName>
                                        </p:attrNameLst>
                                      </p:cBhvr>
                                      <p:to>
                                        <p:strVal val="hidden"/>
                                      </p:to>
                                    </p:set>
                                  </p:childTnLst>
                                </p:cTn>
                              </p:par>
                              <p:par>
                                <p:cTn id="465" presetID="1" presetClass="exit" presetSubtype="0" fill="hold" nodeType="withEffect">
                                  <p:stCondLst>
                                    <p:cond delay="0"/>
                                  </p:stCondLst>
                                  <p:childTnLst>
                                    <p:set>
                                      <p:cBhvr>
                                        <p:cTn id="466" dur="1" fill="hold">
                                          <p:stCondLst>
                                            <p:cond delay="0"/>
                                          </p:stCondLst>
                                        </p:cTn>
                                        <p:tgtEl>
                                          <p:spTgt spid="129"/>
                                        </p:tgtEl>
                                        <p:attrNameLst>
                                          <p:attrName>style.visibility</p:attrName>
                                        </p:attrNameLst>
                                      </p:cBhvr>
                                      <p:to>
                                        <p:strVal val="hidden"/>
                                      </p:to>
                                    </p:set>
                                  </p:childTnLst>
                                </p:cTn>
                              </p:par>
                            </p:childTnLst>
                          </p:cTn>
                        </p:par>
                      </p:childTnLst>
                    </p:cTn>
                  </p:par>
                </p:childTnLst>
              </p:cTn>
              <p:nextCondLst>
                <p:cond evt="onClick" delay="0">
                  <p:tgtEl>
                    <p:spTgt spid="129"/>
                  </p:tgtEl>
                </p:cond>
              </p:nextCondLst>
            </p:seq>
            <p:seq concurrent="1" nextAc="seek">
              <p:cTn id="467" restart="whenNotActive" fill="hold" evtFilter="cancelBubble" nodeType="interactiveSeq">
                <p:stCondLst>
                  <p:cond evt="onClick" delay="0">
                    <p:tgtEl>
                      <p:spTgt spid="130"/>
                    </p:tgtEl>
                  </p:cond>
                </p:stCondLst>
                <p:endSync evt="end" delay="0">
                  <p:rtn val="all"/>
                </p:endSync>
                <p:childTnLst>
                  <p:par>
                    <p:cTn id="468" fill="hold">
                      <p:stCondLst>
                        <p:cond delay="0"/>
                      </p:stCondLst>
                      <p:childTnLst>
                        <p:par>
                          <p:cTn id="469" fill="hold">
                            <p:stCondLst>
                              <p:cond delay="0"/>
                            </p:stCondLst>
                            <p:childTnLst>
                              <p:par>
                                <p:cTn id="470" presetID="31" presetClass="entr" presetSubtype="0" fill="hold" nodeType="clickEffect">
                                  <p:stCondLst>
                                    <p:cond delay="0"/>
                                  </p:stCondLst>
                                  <p:childTnLst>
                                    <p:set>
                                      <p:cBhvr>
                                        <p:cTn id="471" dur="1" fill="hold">
                                          <p:stCondLst>
                                            <p:cond delay="0"/>
                                          </p:stCondLst>
                                        </p:cTn>
                                        <p:tgtEl>
                                          <p:spTgt spid="21"/>
                                        </p:tgtEl>
                                        <p:attrNameLst>
                                          <p:attrName>style.visibility</p:attrName>
                                        </p:attrNameLst>
                                      </p:cBhvr>
                                      <p:to>
                                        <p:strVal val="visible"/>
                                      </p:to>
                                    </p:set>
                                    <p:anim calcmode="lin" valueType="num">
                                      <p:cBhvr>
                                        <p:cTn id="472" dur="1000" fill="hold"/>
                                        <p:tgtEl>
                                          <p:spTgt spid="21"/>
                                        </p:tgtEl>
                                        <p:attrNameLst>
                                          <p:attrName>ppt_w</p:attrName>
                                        </p:attrNameLst>
                                      </p:cBhvr>
                                      <p:tavLst>
                                        <p:tav tm="0">
                                          <p:val>
                                            <p:fltVal val="0"/>
                                          </p:val>
                                        </p:tav>
                                        <p:tav tm="100000">
                                          <p:val>
                                            <p:strVal val="#ppt_w"/>
                                          </p:val>
                                        </p:tav>
                                      </p:tavLst>
                                    </p:anim>
                                    <p:anim calcmode="lin" valueType="num">
                                      <p:cBhvr>
                                        <p:cTn id="473" dur="1000" fill="hold"/>
                                        <p:tgtEl>
                                          <p:spTgt spid="21"/>
                                        </p:tgtEl>
                                        <p:attrNameLst>
                                          <p:attrName>ppt_h</p:attrName>
                                        </p:attrNameLst>
                                      </p:cBhvr>
                                      <p:tavLst>
                                        <p:tav tm="0">
                                          <p:val>
                                            <p:fltVal val="0"/>
                                          </p:val>
                                        </p:tav>
                                        <p:tav tm="100000">
                                          <p:val>
                                            <p:strVal val="#ppt_h"/>
                                          </p:val>
                                        </p:tav>
                                      </p:tavLst>
                                    </p:anim>
                                    <p:anim calcmode="lin" valueType="num">
                                      <p:cBhvr>
                                        <p:cTn id="474" dur="1000" fill="hold"/>
                                        <p:tgtEl>
                                          <p:spTgt spid="21"/>
                                        </p:tgtEl>
                                        <p:attrNameLst>
                                          <p:attrName>style.rotation</p:attrName>
                                        </p:attrNameLst>
                                      </p:cBhvr>
                                      <p:tavLst>
                                        <p:tav tm="0">
                                          <p:val>
                                            <p:fltVal val="90"/>
                                          </p:val>
                                        </p:tav>
                                        <p:tav tm="100000">
                                          <p:val>
                                            <p:fltVal val="0"/>
                                          </p:val>
                                        </p:tav>
                                      </p:tavLst>
                                    </p:anim>
                                    <p:animEffect transition="in" filter="fade">
                                      <p:cBhvr>
                                        <p:cTn id="475" dur="1000"/>
                                        <p:tgtEl>
                                          <p:spTgt spid="21"/>
                                        </p:tgtEl>
                                      </p:cBhvr>
                                    </p:animEffect>
                                  </p:childTnLst>
                                </p:cTn>
                              </p:par>
                            </p:childTnLst>
                          </p:cTn>
                        </p:par>
                      </p:childTnLst>
                    </p:cTn>
                  </p:par>
                </p:childTnLst>
              </p:cTn>
              <p:nextCondLst>
                <p:cond evt="onClick" delay="0">
                  <p:tgtEl>
                    <p:spTgt spid="130"/>
                  </p:tgtEl>
                </p:cond>
              </p:nextCondLst>
            </p:seq>
            <p:seq concurrent="1" nextAc="seek">
              <p:cTn id="476" restart="whenNotActive" fill="hold" evtFilter="cancelBubble" nodeType="interactiveSeq">
                <p:stCondLst>
                  <p:cond evt="onClick" delay="0">
                    <p:tgtEl>
                      <p:spTgt spid="131"/>
                    </p:tgtEl>
                  </p:cond>
                </p:stCondLst>
                <p:endSync evt="end" delay="0">
                  <p:rtn val="all"/>
                </p:endSync>
                <p:childTnLst>
                  <p:par>
                    <p:cTn id="477" fill="hold">
                      <p:stCondLst>
                        <p:cond delay="0"/>
                      </p:stCondLst>
                      <p:childTnLst>
                        <p:par>
                          <p:cTn id="478" fill="hold">
                            <p:stCondLst>
                              <p:cond delay="0"/>
                            </p:stCondLst>
                            <p:childTnLst>
                              <p:par>
                                <p:cTn id="479" presetID="31" presetClass="exit" presetSubtype="0" fill="hold" nodeType="clickEffect">
                                  <p:stCondLst>
                                    <p:cond delay="0"/>
                                  </p:stCondLst>
                                  <p:childTnLst>
                                    <p:anim calcmode="lin" valueType="num">
                                      <p:cBhvr>
                                        <p:cTn id="480" dur="1000"/>
                                        <p:tgtEl>
                                          <p:spTgt spid="69"/>
                                        </p:tgtEl>
                                        <p:attrNameLst>
                                          <p:attrName>ppt_w</p:attrName>
                                        </p:attrNameLst>
                                      </p:cBhvr>
                                      <p:tavLst>
                                        <p:tav tm="0">
                                          <p:val>
                                            <p:strVal val="ppt_w"/>
                                          </p:val>
                                        </p:tav>
                                        <p:tav tm="100000">
                                          <p:val>
                                            <p:fltVal val="0"/>
                                          </p:val>
                                        </p:tav>
                                      </p:tavLst>
                                    </p:anim>
                                    <p:anim calcmode="lin" valueType="num">
                                      <p:cBhvr>
                                        <p:cTn id="481" dur="1000"/>
                                        <p:tgtEl>
                                          <p:spTgt spid="69"/>
                                        </p:tgtEl>
                                        <p:attrNameLst>
                                          <p:attrName>ppt_h</p:attrName>
                                        </p:attrNameLst>
                                      </p:cBhvr>
                                      <p:tavLst>
                                        <p:tav tm="0">
                                          <p:val>
                                            <p:strVal val="ppt_h"/>
                                          </p:val>
                                        </p:tav>
                                        <p:tav tm="100000">
                                          <p:val>
                                            <p:fltVal val="0"/>
                                          </p:val>
                                        </p:tav>
                                      </p:tavLst>
                                    </p:anim>
                                    <p:anim calcmode="lin" valueType="num">
                                      <p:cBhvr>
                                        <p:cTn id="482" dur="1000"/>
                                        <p:tgtEl>
                                          <p:spTgt spid="69"/>
                                        </p:tgtEl>
                                        <p:attrNameLst>
                                          <p:attrName>style.rotation</p:attrName>
                                        </p:attrNameLst>
                                      </p:cBhvr>
                                      <p:tavLst>
                                        <p:tav tm="0">
                                          <p:val>
                                            <p:fltVal val="0"/>
                                          </p:val>
                                        </p:tav>
                                        <p:tav tm="100000">
                                          <p:val>
                                            <p:fltVal val="90"/>
                                          </p:val>
                                        </p:tav>
                                      </p:tavLst>
                                    </p:anim>
                                    <p:animEffect transition="out" filter="fade">
                                      <p:cBhvr>
                                        <p:cTn id="483" dur="1000"/>
                                        <p:tgtEl>
                                          <p:spTgt spid="69"/>
                                        </p:tgtEl>
                                      </p:cBhvr>
                                    </p:animEffect>
                                    <p:set>
                                      <p:cBhvr>
                                        <p:cTn id="484" dur="1" fill="hold">
                                          <p:stCondLst>
                                            <p:cond delay="999"/>
                                          </p:stCondLst>
                                        </p:cTn>
                                        <p:tgtEl>
                                          <p:spTgt spid="69"/>
                                        </p:tgtEl>
                                        <p:attrNameLst>
                                          <p:attrName>style.visibility</p:attrName>
                                        </p:attrNameLst>
                                      </p:cBhvr>
                                      <p:to>
                                        <p:strVal val="hidden"/>
                                      </p:to>
                                    </p:set>
                                  </p:childTnLst>
                                </p:cTn>
                              </p:par>
                              <p:par>
                                <p:cTn id="485" presetID="1" presetClass="exit" presetSubtype="0" fill="hold" nodeType="withEffect">
                                  <p:stCondLst>
                                    <p:cond delay="0"/>
                                  </p:stCondLst>
                                  <p:childTnLst>
                                    <p:set>
                                      <p:cBhvr>
                                        <p:cTn id="486" dur="1" fill="hold">
                                          <p:stCondLst>
                                            <p:cond delay="0"/>
                                          </p:stCondLst>
                                        </p:cTn>
                                        <p:tgtEl>
                                          <p:spTgt spid="132"/>
                                        </p:tgtEl>
                                        <p:attrNameLst>
                                          <p:attrName>style.visibility</p:attrName>
                                        </p:attrNameLst>
                                      </p:cBhvr>
                                      <p:to>
                                        <p:strVal val="hidden"/>
                                      </p:to>
                                    </p:set>
                                  </p:childTnLst>
                                </p:cTn>
                              </p:par>
                              <p:par>
                                <p:cTn id="487" presetID="1" presetClass="exit" presetSubtype="0" fill="hold" nodeType="withEffect">
                                  <p:stCondLst>
                                    <p:cond delay="0"/>
                                  </p:stCondLst>
                                  <p:childTnLst>
                                    <p:set>
                                      <p:cBhvr>
                                        <p:cTn id="488" dur="1" fill="hold">
                                          <p:stCondLst>
                                            <p:cond delay="0"/>
                                          </p:stCondLst>
                                        </p:cTn>
                                        <p:tgtEl>
                                          <p:spTgt spid="131"/>
                                        </p:tgtEl>
                                        <p:attrNameLst>
                                          <p:attrName>style.visibility</p:attrName>
                                        </p:attrNameLst>
                                      </p:cBhvr>
                                      <p:to>
                                        <p:strVal val="hidden"/>
                                      </p:to>
                                    </p:set>
                                  </p:childTnLst>
                                </p:cTn>
                              </p:par>
                            </p:childTnLst>
                          </p:cTn>
                        </p:par>
                      </p:childTnLst>
                    </p:cTn>
                  </p:par>
                </p:childTnLst>
              </p:cTn>
              <p:nextCondLst>
                <p:cond evt="onClick" delay="0">
                  <p:tgtEl>
                    <p:spTgt spid="131"/>
                  </p:tgtEl>
                </p:cond>
              </p:nextCondLst>
            </p:seq>
            <p:seq concurrent="1" nextAc="seek">
              <p:cTn id="489" restart="whenNotActive" fill="hold" evtFilter="cancelBubble" nodeType="interactiveSeq">
                <p:stCondLst>
                  <p:cond evt="onClick" delay="0">
                    <p:tgtEl>
                      <p:spTgt spid="132"/>
                    </p:tgtEl>
                  </p:cond>
                </p:stCondLst>
                <p:endSync evt="end" delay="0">
                  <p:rtn val="all"/>
                </p:endSync>
                <p:childTnLst>
                  <p:par>
                    <p:cTn id="490" fill="hold">
                      <p:stCondLst>
                        <p:cond delay="0"/>
                      </p:stCondLst>
                      <p:childTnLst>
                        <p:par>
                          <p:cTn id="491" fill="hold">
                            <p:stCondLst>
                              <p:cond delay="0"/>
                            </p:stCondLst>
                            <p:childTnLst>
                              <p:par>
                                <p:cTn id="492" presetID="31" presetClass="entr" presetSubtype="0" fill="hold" nodeType="clickEffect">
                                  <p:stCondLst>
                                    <p:cond delay="0"/>
                                  </p:stCondLst>
                                  <p:childTnLst>
                                    <p:set>
                                      <p:cBhvr>
                                        <p:cTn id="493" dur="1" fill="hold">
                                          <p:stCondLst>
                                            <p:cond delay="0"/>
                                          </p:stCondLst>
                                        </p:cTn>
                                        <p:tgtEl>
                                          <p:spTgt spid="25"/>
                                        </p:tgtEl>
                                        <p:attrNameLst>
                                          <p:attrName>style.visibility</p:attrName>
                                        </p:attrNameLst>
                                      </p:cBhvr>
                                      <p:to>
                                        <p:strVal val="visible"/>
                                      </p:to>
                                    </p:set>
                                    <p:anim calcmode="lin" valueType="num">
                                      <p:cBhvr>
                                        <p:cTn id="494" dur="1000" fill="hold"/>
                                        <p:tgtEl>
                                          <p:spTgt spid="25"/>
                                        </p:tgtEl>
                                        <p:attrNameLst>
                                          <p:attrName>ppt_w</p:attrName>
                                        </p:attrNameLst>
                                      </p:cBhvr>
                                      <p:tavLst>
                                        <p:tav tm="0">
                                          <p:val>
                                            <p:fltVal val="0"/>
                                          </p:val>
                                        </p:tav>
                                        <p:tav tm="100000">
                                          <p:val>
                                            <p:strVal val="#ppt_w"/>
                                          </p:val>
                                        </p:tav>
                                      </p:tavLst>
                                    </p:anim>
                                    <p:anim calcmode="lin" valueType="num">
                                      <p:cBhvr>
                                        <p:cTn id="495" dur="1000" fill="hold"/>
                                        <p:tgtEl>
                                          <p:spTgt spid="25"/>
                                        </p:tgtEl>
                                        <p:attrNameLst>
                                          <p:attrName>ppt_h</p:attrName>
                                        </p:attrNameLst>
                                      </p:cBhvr>
                                      <p:tavLst>
                                        <p:tav tm="0">
                                          <p:val>
                                            <p:fltVal val="0"/>
                                          </p:val>
                                        </p:tav>
                                        <p:tav tm="100000">
                                          <p:val>
                                            <p:strVal val="#ppt_h"/>
                                          </p:val>
                                        </p:tav>
                                      </p:tavLst>
                                    </p:anim>
                                    <p:anim calcmode="lin" valueType="num">
                                      <p:cBhvr>
                                        <p:cTn id="496" dur="1000" fill="hold"/>
                                        <p:tgtEl>
                                          <p:spTgt spid="25"/>
                                        </p:tgtEl>
                                        <p:attrNameLst>
                                          <p:attrName>style.rotation</p:attrName>
                                        </p:attrNameLst>
                                      </p:cBhvr>
                                      <p:tavLst>
                                        <p:tav tm="0">
                                          <p:val>
                                            <p:fltVal val="90"/>
                                          </p:val>
                                        </p:tav>
                                        <p:tav tm="100000">
                                          <p:val>
                                            <p:fltVal val="0"/>
                                          </p:val>
                                        </p:tav>
                                      </p:tavLst>
                                    </p:anim>
                                    <p:animEffect transition="in" filter="fade">
                                      <p:cBhvr>
                                        <p:cTn id="497" dur="1000"/>
                                        <p:tgtEl>
                                          <p:spTgt spid="25"/>
                                        </p:tgtEl>
                                      </p:cBhvr>
                                    </p:animEffect>
                                  </p:childTnLst>
                                </p:cTn>
                              </p:par>
                            </p:childTnLst>
                          </p:cTn>
                        </p:par>
                      </p:childTnLst>
                    </p:cTn>
                  </p:par>
                </p:childTnLst>
              </p:cTn>
              <p:nextCondLst>
                <p:cond evt="onClick" delay="0">
                  <p:tgtEl>
                    <p:spTgt spid="132"/>
                  </p:tgtEl>
                </p:cond>
              </p:nextCondLst>
            </p:seq>
            <p:seq concurrent="1" nextAc="seek">
              <p:cTn id="498" restart="whenNotActive" fill="hold" evtFilter="cancelBubble" nodeType="interactiveSeq">
                <p:stCondLst>
                  <p:cond evt="onClick" delay="0">
                    <p:tgtEl>
                      <p:spTgt spid="133"/>
                    </p:tgtEl>
                  </p:cond>
                </p:stCondLst>
                <p:endSync evt="end" delay="0">
                  <p:rtn val="all"/>
                </p:endSync>
                <p:childTnLst>
                  <p:par>
                    <p:cTn id="499" fill="hold">
                      <p:stCondLst>
                        <p:cond delay="0"/>
                      </p:stCondLst>
                      <p:childTnLst>
                        <p:par>
                          <p:cTn id="500" fill="hold">
                            <p:stCondLst>
                              <p:cond delay="0"/>
                            </p:stCondLst>
                            <p:childTnLst>
                              <p:par>
                                <p:cTn id="501" presetID="31" presetClass="exit" presetSubtype="0" fill="hold" nodeType="clickEffect">
                                  <p:stCondLst>
                                    <p:cond delay="0"/>
                                  </p:stCondLst>
                                  <p:childTnLst>
                                    <p:anim calcmode="lin" valueType="num">
                                      <p:cBhvr>
                                        <p:cTn id="502" dur="1000"/>
                                        <p:tgtEl>
                                          <p:spTgt spid="71"/>
                                        </p:tgtEl>
                                        <p:attrNameLst>
                                          <p:attrName>ppt_w</p:attrName>
                                        </p:attrNameLst>
                                      </p:cBhvr>
                                      <p:tavLst>
                                        <p:tav tm="0">
                                          <p:val>
                                            <p:strVal val="ppt_w"/>
                                          </p:val>
                                        </p:tav>
                                        <p:tav tm="100000">
                                          <p:val>
                                            <p:fltVal val="0"/>
                                          </p:val>
                                        </p:tav>
                                      </p:tavLst>
                                    </p:anim>
                                    <p:anim calcmode="lin" valueType="num">
                                      <p:cBhvr>
                                        <p:cTn id="503" dur="1000"/>
                                        <p:tgtEl>
                                          <p:spTgt spid="71"/>
                                        </p:tgtEl>
                                        <p:attrNameLst>
                                          <p:attrName>ppt_h</p:attrName>
                                        </p:attrNameLst>
                                      </p:cBhvr>
                                      <p:tavLst>
                                        <p:tav tm="0">
                                          <p:val>
                                            <p:strVal val="ppt_h"/>
                                          </p:val>
                                        </p:tav>
                                        <p:tav tm="100000">
                                          <p:val>
                                            <p:fltVal val="0"/>
                                          </p:val>
                                        </p:tav>
                                      </p:tavLst>
                                    </p:anim>
                                    <p:anim calcmode="lin" valueType="num">
                                      <p:cBhvr>
                                        <p:cTn id="504" dur="1000"/>
                                        <p:tgtEl>
                                          <p:spTgt spid="71"/>
                                        </p:tgtEl>
                                        <p:attrNameLst>
                                          <p:attrName>style.rotation</p:attrName>
                                        </p:attrNameLst>
                                      </p:cBhvr>
                                      <p:tavLst>
                                        <p:tav tm="0">
                                          <p:val>
                                            <p:fltVal val="0"/>
                                          </p:val>
                                        </p:tav>
                                        <p:tav tm="100000">
                                          <p:val>
                                            <p:fltVal val="90"/>
                                          </p:val>
                                        </p:tav>
                                      </p:tavLst>
                                    </p:anim>
                                    <p:animEffect transition="out" filter="fade">
                                      <p:cBhvr>
                                        <p:cTn id="505" dur="1000"/>
                                        <p:tgtEl>
                                          <p:spTgt spid="71"/>
                                        </p:tgtEl>
                                      </p:cBhvr>
                                    </p:animEffect>
                                    <p:set>
                                      <p:cBhvr>
                                        <p:cTn id="506" dur="1" fill="hold">
                                          <p:stCondLst>
                                            <p:cond delay="999"/>
                                          </p:stCondLst>
                                        </p:cTn>
                                        <p:tgtEl>
                                          <p:spTgt spid="71"/>
                                        </p:tgtEl>
                                        <p:attrNameLst>
                                          <p:attrName>style.visibility</p:attrName>
                                        </p:attrNameLst>
                                      </p:cBhvr>
                                      <p:to>
                                        <p:strVal val="hidden"/>
                                      </p:to>
                                    </p:set>
                                  </p:childTnLst>
                                </p:cTn>
                              </p:par>
                              <p:par>
                                <p:cTn id="507" presetID="1" presetClass="exit" presetSubtype="0" fill="hold" nodeType="withEffect">
                                  <p:stCondLst>
                                    <p:cond delay="0"/>
                                  </p:stCondLst>
                                  <p:childTnLst>
                                    <p:set>
                                      <p:cBhvr>
                                        <p:cTn id="508" dur="1" fill="hold">
                                          <p:stCondLst>
                                            <p:cond delay="0"/>
                                          </p:stCondLst>
                                        </p:cTn>
                                        <p:tgtEl>
                                          <p:spTgt spid="134"/>
                                        </p:tgtEl>
                                        <p:attrNameLst>
                                          <p:attrName>style.visibility</p:attrName>
                                        </p:attrNameLst>
                                      </p:cBhvr>
                                      <p:to>
                                        <p:strVal val="hidden"/>
                                      </p:to>
                                    </p:set>
                                  </p:childTnLst>
                                </p:cTn>
                              </p:par>
                              <p:par>
                                <p:cTn id="509" presetID="1" presetClass="exit" presetSubtype="0" fill="hold" nodeType="withEffect">
                                  <p:stCondLst>
                                    <p:cond delay="0"/>
                                  </p:stCondLst>
                                  <p:childTnLst>
                                    <p:set>
                                      <p:cBhvr>
                                        <p:cTn id="510" dur="1" fill="hold">
                                          <p:stCondLst>
                                            <p:cond delay="0"/>
                                          </p:stCondLst>
                                        </p:cTn>
                                        <p:tgtEl>
                                          <p:spTgt spid="133"/>
                                        </p:tgtEl>
                                        <p:attrNameLst>
                                          <p:attrName>style.visibility</p:attrName>
                                        </p:attrNameLst>
                                      </p:cBhvr>
                                      <p:to>
                                        <p:strVal val="hidden"/>
                                      </p:to>
                                    </p:set>
                                  </p:childTnLst>
                                </p:cTn>
                              </p:par>
                            </p:childTnLst>
                          </p:cTn>
                        </p:par>
                      </p:childTnLst>
                    </p:cTn>
                  </p:par>
                </p:childTnLst>
              </p:cTn>
              <p:nextCondLst>
                <p:cond evt="onClick" delay="0">
                  <p:tgtEl>
                    <p:spTgt spid="133"/>
                  </p:tgtEl>
                </p:cond>
              </p:nextCondLst>
            </p:seq>
            <p:seq concurrent="1" nextAc="seek">
              <p:cTn id="511" restart="whenNotActive" fill="hold" evtFilter="cancelBubble" nodeType="interactiveSeq">
                <p:stCondLst>
                  <p:cond evt="onClick" delay="0">
                    <p:tgtEl>
                      <p:spTgt spid="134"/>
                    </p:tgtEl>
                  </p:cond>
                </p:stCondLst>
                <p:endSync evt="end" delay="0">
                  <p:rtn val="all"/>
                </p:endSync>
                <p:childTnLst>
                  <p:par>
                    <p:cTn id="512" fill="hold">
                      <p:stCondLst>
                        <p:cond delay="0"/>
                      </p:stCondLst>
                      <p:childTnLst>
                        <p:par>
                          <p:cTn id="513" fill="hold">
                            <p:stCondLst>
                              <p:cond delay="0"/>
                            </p:stCondLst>
                            <p:childTnLst>
                              <p:par>
                                <p:cTn id="514" presetID="31" presetClass="entr" presetSubtype="0" fill="hold" nodeType="clickEffect">
                                  <p:stCondLst>
                                    <p:cond delay="0"/>
                                  </p:stCondLst>
                                  <p:childTnLst>
                                    <p:set>
                                      <p:cBhvr>
                                        <p:cTn id="515" dur="1" fill="hold">
                                          <p:stCondLst>
                                            <p:cond delay="0"/>
                                          </p:stCondLst>
                                        </p:cTn>
                                        <p:tgtEl>
                                          <p:spTgt spid="29"/>
                                        </p:tgtEl>
                                        <p:attrNameLst>
                                          <p:attrName>style.visibility</p:attrName>
                                        </p:attrNameLst>
                                      </p:cBhvr>
                                      <p:to>
                                        <p:strVal val="visible"/>
                                      </p:to>
                                    </p:set>
                                    <p:anim calcmode="lin" valueType="num">
                                      <p:cBhvr>
                                        <p:cTn id="516" dur="1000" fill="hold"/>
                                        <p:tgtEl>
                                          <p:spTgt spid="29"/>
                                        </p:tgtEl>
                                        <p:attrNameLst>
                                          <p:attrName>ppt_w</p:attrName>
                                        </p:attrNameLst>
                                      </p:cBhvr>
                                      <p:tavLst>
                                        <p:tav tm="0">
                                          <p:val>
                                            <p:fltVal val="0"/>
                                          </p:val>
                                        </p:tav>
                                        <p:tav tm="100000">
                                          <p:val>
                                            <p:strVal val="#ppt_w"/>
                                          </p:val>
                                        </p:tav>
                                      </p:tavLst>
                                    </p:anim>
                                    <p:anim calcmode="lin" valueType="num">
                                      <p:cBhvr>
                                        <p:cTn id="517" dur="1000" fill="hold"/>
                                        <p:tgtEl>
                                          <p:spTgt spid="29"/>
                                        </p:tgtEl>
                                        <p:attrNameLst>
                                          <p:attrName>ppt_h</p:attrName>
                                        </p:attrNameLst>
                                      </p:cBhvr>
                                      <p:tavLst>
                                        <p:tav tm="0">
                                          <p:val>
                                            <p:fltVal val="0"/>
                                          </p:val>
                                        </p:tav>
                                        <p:tav tm="100000">
                                          <p:val>
                                            <p:strVal val="#ppt_h"/>
                                          </p:val>
                                        </p:tav>
                                      </p:tavLst>
                                    </p:anim>
                                    <p:anim calcmode="lin" valueType="num">
                                      <p:cBhvr>
                                        <p:cTn id="518" dur="1000" fill="hold"/>
                                        <p:tgtEl>
                                          <p:spTgt spid="29"/>
                                        </p:tgtEl>
                                        <p:attrNameLst>
                                          <p:attrName>style.rotation</p:attrName>
                                        </p:attrNameLst>
                                      </p:cBhvr>
                                      <p:tavLst>
                                        <p:tav tm="0">
                                          <p:val>
                                            <p:fltVal val="90"/>
                                          </p:val>
                                        </p:tav>
                                        <p:tav tm="100000">
                                          <p:val>
                                            <p:fltVal val="0"/>
                                          </p:val>
                                        </p:tav>
                                      </p:tavLst>
                                    </p:anim>
                                    <p:animEffect transition="in" filter="fade">
                                      <p:cBhvr>
                                        <p:cTn id="519" dur="1000"/>
                                        <p:tgtEl>
                                          <p:spTgt spid="29"/>
                                        </p:tgtEl>
                                      </p:cBhvr>
                                    </p:animEffect>
                                  </p:childTnLst>
                                </p:cTn>
                              </p:par>
                            </p:childTnLst>
                          </p:cTn>
                        </p:par>
                      </p:childTnLst>
                    </p:cTn>
                  </p:par>
                </p:childTnLst>
              </p:cTn>
              <p:nextCondLst>
                <p:cond evt="onClick" delay="0">
                  <p:tgtEl>
                    <p:spTgt spid="134"/>
                  </p:tgtEl>
                </p:cond>
              </p:nextCondLst>
            </p:seq>
            <p:seq concurrent="1" nextAc="seek">
              <p:cTn id="520" restart="whenNotActive" fill="hold" evtFilter="cancelBubble" nodeType="interactiveSeq">
                <p:stCondLst>
                  <p:cond evt="onClick" delay="0">
                    <p:tgtEl>
                      <p:spTgt spid="135"/>
                    </p:tgtEl>
                  </p:cond>
                </p:stCondLst>
                <p:endSync evt="end" delay="0">
                  <p:rtn val="all"/>
                </p:endSync>
                <p:childTnLst>
                  <p:par>
                    <p:cTn id="521" fill="hold">
                      <p:stCondLst>
                        <p:cond delay="0"/>
                      </p:stCondLst>
                      <p:childTnLst>
                        <p:par>
                          <p:cTn id="522" fill="hold">
                            <p:stCondLst>
                              <p:cond delay="0"/>
                            </p:stCondLst>
                            <p:childTnLst>
                              <p:par>
                                <p:cTn id="523" presetID="31" presetClass="exit" presetSubtype="0" fill="hold" nodeType="clickEffect">
                                  <p:stCondLst>
                                    <p:cond delay="0"/>
                                  </p:stCondLst>
                                  <p:childTnLst>
                                    <p:anim calcmode="lin" valueType="num">
                                      <p:cBhvr>
                                        <p:cTn id="524" dur="1000"/>
                                        <p:tgtEl>
                                          <p:spTgt spid="89"/>
                                        </p:tgtEl>
                                        <p:attrNameLst>
                                          <p:attrName>ppt_w</p:attrName>
                                        </p:attrNameLst>
                                      </p:cBhvr>
                                      <p:tavLst>
                                        <p:tav tm="0">
                                          <p:val>
                                            <p:strVal val="ppt_w"/>
                                          </p:val>
                                        </p:tav>
                                        <p:tav tm="100000">
                                          <p:val>
                                            <p:fltVal val="0"/>
                                          </p:val>
                                        </p:tav>
                                      </p:tavLst>
                                    </p:anim>
                                    <p:anim calcmode="lin" valueType="num">
                                      <p:cBhvr>
                                        <p:cTn id="525" dur="1000"/>
                                        <p:tgtEl>
                                          <p:spTgt spid="89"/>
                                        </p:tgtEl>
                                        <p:attrNameLst>
                                          <p:attrName>ppt_h</p:attrName>
                                        </p:attrNameLst>
                                      </p:cBhvr>
                                      <p:tavLst>
                                        <p:tav tm="0">
                                          <p:val>
                                            <p:strVal val="ppt_h"/>
                                          </p:val>
                                        </p:tav>
                                        <p:tav tm="100000">
                                          <p:val>
                                            <p:fltVal val="0"/>
                                          </p:val>
                                        </p:tav>
                                      </p:tavLst>
                                    </p:anim>
                                    <p:anim calcmode="lin" valueType="num">
                                      <p:cBhvr>
                                        <p:cTn id="526" dur="1000"/>
                                        <p:tgtEl>
                                          <p:spTgt spid="89"/>
                                        </p:tgtEl>
                                        <p:attrNameLst>
                                          <p:attrName>style.rotation</p:attrName>
                                        </p:attrNameLst>
                                      </p:cBhvr>
                                      <p:tavLst>
                                        <p:tav tm="0">
                                          <p:val>
                                            <p:fltVal val="0"/>
                                          </p:val>
                                        </p:tav>
                                        <p:tav tm="100000">
                                          <p:val>
                                            <p:fltVal val="90"/>
                                          </p:val>
                                        </p:tav>
                                      </p:tavLst>
                                    </p:anim>
                                    <p:animEffect transition="out" filter="fade">
                                      <p:cBhvr>
                                        <p:cTn id="527" dur="1000"/>
                                        <p:tgtEl>
                                          <p:spTgt spid="89"/>
                                        </p:tgtEl>
                                      </p:cBhvr>
                                    </p:animEffect>
                                    <p:set>
                                      <p:cBhvr>
                                        <p:cTn id="528" dur="1" fill="hold">
                                          <p:stCondLst>
                                            <p:cond delay="999"/>
                                          </p:stCondLst>
                                        </p:cTn>
                                        <p:tgtEl>
                                          <p:spTgt spid="89"/>
                                        </p:tgtEl>
                                        <p:attrNameLst>
                                          <p:attrName>style.visibility</p:attrName>
                                        </p:attrNameLst>
                                      </p:cBhvr>
                                      <p:to>
                                        <p:strVal val="hidden"/>
                                      </p:to>
                                    </p:set>
                                  </p:childTnLst>
                                </p:cTn>
                              </p:par>
                              <p:par>
                                <p:cTn id="529" presetID="1" presetClass="exit" presetSubtype="0" fill="hold" nodeType="withEffect">
                                  <p:stCondLst>
                                    <p:cond delay="0"/>
                                  </p:stCondLst>
                                  <p:childTnLst>
                                    <p:set>
                                      <p:cBhvr>
                                        <p:cTn id="530" dur="1" fill="hold">
                                          <p:stCondLst>
                                            <p:cond delay="0"/>
                                          </p:stCondLst>
                                        </p:cTn>
                                        <p:tgtEl>
                                          <p:spTgt spid="136"/>
                                        </p:tgtEl>
                                        <p:attrNameLst>
                                          <p:attrName>style.visibility</p:attrName>
                                        </p:attrNameLst>
                                      </p:cBhvr>
                                      <p:to>
                                        <p:strVal val="hidden"/>
                                      </p:to>
                                    </p:set>
                                  </p:childTnLst>
                                </p:cTn>
                              </p:par>
                              <p:par>
                                <p:cTn id="531" presetID="1" presetClass="exit" presetSubtype="0" fill="hold" nodeType="withEffect">
                                  <p:stCondLst>
                                    <p:cond delay="0"/>
                                  </p:stCondLst>
                                  <p:childTnLst>
                                    <p:set>
                                      <p:cBhvr>
                                        <p:cTn id="532" dur="1" fill="hold">
                                          <p:stCondLst>
                                            <p:cond delay="0"/>
                                          </p:stCondLst>
                                        </p:cTn>
                                        <p:tgtEl>
                                          <p:spTgt spid="135"/>
                                        </p:tgtEl>
                                        <p:attrNameLst>
                                          <p:attrName>style.visibility</p:attrName>
                                        </p:attrNameLst>
                                      </p:cBhvr>
                                      <p:to>
                                        <p:strVal val="hidden"/>
                                      </p:to>
                                    </p:set>
                                  </p:childTnLst>
                                </p:cTn>
                              </p:par>
                            </p:childTnLst>
                          </p:cTn>
                        </p:par>
                      </p:childTnLst>
                    </p:cTn>
                  </p:par>
                </p:childTnLst>
              </p:cTn>
              <p:nextCondLst>
                <p:cond evt="onClick" delay="0">
                  <p:tgtEl>
                    <p:spTgt spid="135"/>
                  </p:tgtEl>
                </p:cond>
              </p:nextCondLst>
            </p:seq>
            <p:seq concurrent="1" nextAc="seek">
              <p:cTn id="533" restart="whenNotActive" fill="hold" evtFilter="cancelBubble" nodeType="interactiveSeq">
                <p:stCondLst>
                  <p:cond evt="onClick" delay="0">
                    <p:tgtEl>
                      <p:spTgt spid="136"/>
                    </p:tgtEl>
                  </p:cond>
                </p:stCondLst>
                <p:endSync evt="end" delay="0">
                  <p:rtn val="all"/>
                </p:endSync>
                <p:childTnLst>
                  <p:par>
                    <p:cTn id="534" fill="hold">
                      <p:stCondLst>
                        <p:cond delay="0"/>
                      </p:stCondLst>
                      <p:childTnLst>
                        <p:par>
                          <p:cTn id="535" fill="hold">
                            <p:stCondLst>
                              <p:cond delay="0"/>
                            </p:stCondLst>
                            <p:childTnLst>
                              <p:par>
                                <p:cTn id="536" presetID="31" presetClass="entr" presetSubtype="0" fill="hold" nodeType="clickEffect">
                                  <p:stCondLst>
                                    <p:cond delay="0"/>
                                  </p:stCondLst>
                                  <p:childTnLst>
                                    <p:set>
                                      <p:cBhvr>
                                        <p:cTn id="537" dur="1" fill="hold">
                                          <p:stCondLst>
                                            <p:cond delay="0"/>
                                          </p:stCondLst>
                                        </p:cTn>
                                        <p:tgtEl>
                                          <p:spTgt spid="33"/>
                                        </p:tgtEl>
                                        <p:attrNameLst>
                                          <p:attrName>style.visibility</p:attrName>
                                        </p:attrNameLst>
                                      </p:cBhvr>
                                      <p:to>
                                        <p:strVal val="visible"/>
                                      </p:to>
                                    </p:set>
                                    <p:anim calcmode="lin" valueType="num">
                                      <p:cBhvr>
                                        <p:cTn id="538" dur="1000" fill="hold"/>
                                        <p:tgtEl>
                                          <p:spTgt spid="33"/>
                                        </p:tgtEl>
                                        <p:attrNameLst>
                                          <p:attrName>ppt_w</p:attrName>
                                        </p:attrNameLst>
                                      </p:cBhvr>
                                      <p:tavLst>
                                        <p:tav tm="0">
                                          <p:val>
                                            <p:fltVal val="0"/>
                                          </p:val>
                                        </p:tav>
                                        <p:tav tm="100000">
                                          <p:val>
                                            <p:strVal val="#ppt_w"/>
                                          </p:val>
                                        </p:tav>
                                      </p:tavLst>
                                    </p:anim>
                                    <p:anim calcmode="lin" valueType="num">
                                      <p:cBhvr>
                                        <p:cTn id="539" dur="1000" fill="hold"/>
                                        <p:tgtEl>
                                          <p:spTgt spid="33"/>
                                        </p:tgtEl>
                                        <p:attrNameLst>
                                          <p:attrName>ppt_h</p:attrName>
                                        </p:attrNameLst>
                                      </p:cBhvr>
                                      <p:tavLst>
                                        <p:tav tm="0">
                                          <p:val>
                                            <p:fltVal val="0"/>
                                          </p:val>
                                        </p:tav>
                                        <p:tav tm="100000">
                                          <p:val>
                                            <p:strVal val="#ppt_h"/>
                                          </p:val>
                                        </p:tav>
                                      </p:tavLst>
                                    </p:anim>
                                    <p:anim calcmode="lin" valueType="num">
                                      <p:cBhvr>
                                        <p:cTn id="540" dur="1000" fill="hold"/>
                                        <p:tgtEl>
                                          <p:spTgt spid="33"/>
                                        </p:tgtEl>
                                        <p:attrNameLst>
                                          <p:attrName>style.rotation</p:attrName>
                                        </p:attrNameLst>
                                      </p:cBhvr>
                                      <p:tavLst>
                                        <p:tav tm="0">
                                          <p:val>
                                            <p:fltVal val="90"/>
                                          </p:val>
                                        </p:tav>
                                        <p:tav tm="100000">
                                          <p:val>
                                            <p:fltVal val="0"/>
                                          </p:val>
                                        </p:tav>
                                      </p:tavLst>
                                    </p:anim>
                                    <p:animEffect transition="in" filter="fade">
                                      <p:cBhvr>
                                        <p:cTn id="541" dur="1000"/>
                                        <p:tgtEl>
                                          <p:spTgt spid="33"/>
                                        </p:tgtEl>
                                      </p:cBhvr>
                                    </p:animEffect>
                                  </p:childTnLst>
                                </p:cTn>
                              </p:par>
                            </p:childTnLst>
                          </p:cTn>
                        </p:par>
                      </p:childTnLst>
                    </p:cTn>
                  </p:par>
                </p:childTnLst>
              </p:cTn>
              <p:nextCondLst>
                <p:cond evt="onClick" delay="0">
                  <p:tgtEl>
                    <p:spTgt spid="136"/>
                  </p:tgtEl>
                </p:cond>
              </p:nextCondLst>
            </p:seq>
            <p:seq concurrent="1" nextAc="seek">
              <p:cTn id="542" restart="whenNotActive" fill="hold" evtFilter="cancelBubble" nodeType="interactiveSeq">
                <p:stCondLst>
                  <p:cond evt="onClick" delay="0">
                    <p:tgtEl>
                      <p:spTgt spid="137"/>
                    </p:tgtEl>
                  </p:cond>
                </p:stCondLst>
                <p:endSync evt="end" delay="0">
                  <p:rtn val="all"/>
                </p:endSync>
                <p:childTnLst>
                  <p:par>
                    <p:cTn id="543" fill="hold">
                      <p:stCondLst>
                        <p:cond delay="0"/>
                      </p:stCondLst>
                      <p:childTnLst>
                        <p:par>
                          <p:cTn id="544" fill="hold">
                            <p:stCondLst>
                              <p:cond delay="0"/>
                            </p:stCondLst>
                            <p:childTnLst>
                              <p:par>
                                <p:cTn id="545" presetID="31" presetClass="exit" presetSubtype="0" fill="hold" nodeType="clickEffect">
                                  <p:stCondLst>
                                    <p:cond delay="0"/>
                                  </p:stCondLst>
                                  <p:childTnLst>
                                    <p:anim calcmode="lin" valueType="num">
                                      <p:cBhvr>
                                        <p:cTn id="546" dur="1000"/>
                                        <p:tgtEl>
                                          <p:spTgt spid="100"/>
                                        </p:tgtEl>
                                        <p:attrNameLst>
                                          <p:attrName>ppt_w</p:attrName>
                                        </p:attrNameLst>
                                      </p:cBhvr>
                                      <p:tavLst>
                                        <p:tav tm="0">
                                          <p:val>
                                            <p:strVal val="ppt_w"/>
                                          </p:val>
                                        </p:tav>
                                        <p:tav tm="100000">
                                          <p:val>
                                            <p:fltVal val="0"/>
                                          </p:val>
                                        </p:tav>
                                      </p:tavLst>
                                    </p:anim>
                                    <p:anim calcmode="lin" valueType="num">
                                      <p:cBhvr>
                                        <p:cTn id="547" dur="1000"/>
                                        <p:tgtEl>
                                          <p:spTgt spid="100"/>
                                        </p:tgtEl>
                                        <p:attrNameLst>
                                          <p:attrName>ppt_h</p:attrName>
                                        </p:attrNameLst>
                                      </p:cBhvr>
                                      <p:tavLst>
                                        <p:tav tm="0">
                                          <p:val>
                                            <p:strVal val="ppt_h"/>
                                          </p:val>
                                        </p:tav>
                                        <p:tav tm="100000">
                                          <p:val>
                                            <p:fltVal val="0"/>
                                          </p:val>
                                        </p:tav>
                                      </p:tavLst>
                                    </p:anim>
                                    <p:anim calcmode="lin" valueType="num">
                                      <p:cBhvr>
                                        <p:cTn id="548" dur="1000"/>
                                        <p:tgtEl>
                                          <p:spTgt spid="100"/>
                                        </p:tgtEl>
                                        <p:attrNameLst>
                                          <p:attrName>style.rotation</p:attrName>
                                        </p:attrNameLst>
                                      </p:cBhvr>
                                      <p:tavLst>
                                        <p:tav tm="0">
                                          <p:val>
                                            <p:fltVal val="0"/>
                                          </p:val>
                                        </p:tav>
                                        <p:tav tm="100000">
                                          <p:val>
                                            <p:fltVal val="90"/>
                                          </p:val>
                                        </p:tav>
                                      </p:tavLst>
                                    </p:anim>
                                    <p:animEffect transition="out" filter="fade">
                                      <p:cBhvr>
                                        <p:cTn id="549" dur="1000"/>
                                        <p:tgtEl>
                                          <p:spTgt spid="100"/>
                                        </p:tgtEl>
                                      </p:cBhvr>
                                    </p:animEffect>
                                    <p:set>
                                      <p:cBhvr>
                                        <p:cTn id="550" dur="1" fill="hold">
                                          <p:stCondLst>
                                            <p:cond delay="999"/>
                                          </p:stCondLst>
                                        </p:cTn>
                                        <p:tgtEl>
                                          <p:spTgt spid="100"/>
                                        </p:tgtEl>
                                        <p:attrNameLst>
                                          <p:attrName>style.visibility</p:attrName>
                                        </p:attrNameLst>
                                      </p:cBhvr>
                                      <p:to>
                                        <p:strVal val="hidden"/>
                                      </p:to>
                                    </p:set>
                                  </p:childTnLst>
                                </p:cTn>
                              </p:par>
                              <p:par>
                                <p:cTn id="551" presetID="1" presetClass="exit" presetSubtype="0" fill="hold" nodeType="withEffect">
                                  <p:stCondLst>
                                    <p:cond delay="0"/>
                                  </p:stCondLst>
                                  <p:childTnLst>
                                    <p:set>
                                      <p:cBhvr>
                                        <p:cTn id="552" dur="1" fill="hold">
                                          <p:stCondLst>
                                            <p:cond delay="0"/>
                                          </p:stCondLst>
                                        </p:cTn>
                                        <p:tgtEl>
                                          <p:spTgt spid="138"/>
                                        </p:tgtEl>
                                        <p:attrNameLst>
                                          <p:attrName>style.visibility</p:attrName>
                                        </p:attrNameLst>
                                      </p:cBhvr>
                                      <p:to>
                                        <p:strVal val="hidden"/>
                                      </p:to>
                                    </p:set>
                                  </p:childTnLst>
                                </p:cTn>
                              </p:par>
                              <p:par>
                                <p:cTn id="553" presetID="1" presetClass="exit" presetSubtype="0" fill="hold" nodeType="withEffect">
                                  <p:stCondLst>
                                    <p:cond delay="0"/>
                                  </p:stCondLst>
                                  <p:childTnLst>
                                    <p:set>
                                      <p:cBhvr>
                                        <p:cTn id="554" dur="1" fill="hold">
                                          <p:stCondLst>
                                            <p:cond delay="0"/>
                                          </p:stCondLst>
                                        </p:cTn>
                                        <p:tgtEl>
                                          <p:spTgt spid="137"/>
                                        </p:tgtEl>
                                        <p:attrNameLst>
                                          <p:attrName>style.visibility</p:attrName>
                                        </p:attrNameLst>
                                      </p:cBhvr>
                                      <p:to>
                                        <p:strVal val="hidden"/>
                                      </p:to>
                                    </p:set>
                                  </p:childTnLst>
                                </p:cTn>
                              </p:par>
                            </p:childTnLst>
                          </p:cTn>
                        </p:par>
                      </p:childTnLst>
                    </p:cTn>
                  </p:par>
                </p:childTnLst>
              </p:cTn>
              <p:nextCondLst>
                <p:cond evt="onClick" delay="0">
                  <p:tgtEl>
                    <p:spTgt spid="137"/>
                  </p:tgtEl>
                </p:cond>
              </p:nextCondLst>
            </p:seq>
            <p:seq concurrent="1" nextAc="seek">
              <p:cTn id="555" restart="whenNotActive" fill="hold" evtFilter="cancelBubble" nodeType="interactiveSeq">
                <p:stCondLst>
                  <p:cond evt="onClick" delay="0">
                    <p:tgtEl>
                      <p:spTgt spid="138"/>
                    </p:tgtEl>
                  </p:cond>
                </p:stCondLst>
                <p:endSync evt="end" delay="0">
                  <p:rtn val="all"/>
                </p:endSync>
                <p:childTnLst>
                  <p:par>
                    <p:cTn id="556" fill="hold">
                      <p:stCondLst>
                        <p:cond delay="0"/>
                      </p:stCondLst>
                      <p:childTnLst>
                        <p:par>
                          <p:cTn id="557" fill="hold">
                            <p:stCondLst>
                              <p:cond delay="0"/>
                            </p:stCondLst>
                            <p:childTnLst>
                              <p:par>
                                <p:cTn id="558" presetID="31" presetClass="entr" presetSubtype="0" fill="hold" nodeType="clickEffect">
                                  <p:stCondLst>
                                    <p:cond delay="0"/>
                                  </p:stCondLst>
                                  <p:childTnLst>
                                    <p:set>
                                      <p:cBhvr>
                                        <p:cTn id="559" dur="1" fill="hold">
                                          <p:stCondLst>
                                            <p:cond delay="0"/>
                                          </p:stCondLst>
                                        </p:cTn>
                                        <p:tgtEl>
                                          <p:spTgt spid="4"/>
                                        </p:tgtEl>
                                        <p:attrNameLst>
                                          <p:attrName>style.visibility</p:attrName>
                                        </p:attrNameLst>
                                      </p:cBhvr>
                                      <p:to>
                                        <p:strVal val="visible"/>
                                      </p:to>
                                    </p:set>
                                    <p:anim calcmode="lin" valueType="num">
                                      <p:cBhvr>
                                        <p:cTn id="560" dur="1000" fill="hold"/>
                                        <p:tgtEl>
                                          <p:spTgt spid="4"/>
                                        </p:tgtEl>
                                        <p:attrNameLst>
                                          <p:attrName>ppt_w</p:attrName>
                                        </p:attrNameLst>
                                      </p:cBhvr>
                                      <p:tavLst>
                                        <p:tav tm="0">
                                          <p:val>
                                            <p:fltVal val="0"/>
                                          </p:val>
                                        </p:tav>
                                        <p:tav tm="100000">
                                          <p:val>
                                            <p:strVal val="#ppt_w"/>
                                          </p:val>
                                        </p:tav>
                                      </p:tavLst>
                                    </p:anim>
                                    <p:anim calcmode="lin" valueType="num">
                                      <p:cBhvr>
                                        <p:cTn id="561" dur="1000" fill="hold"/>
                                        <p:tgtEl>
                                          <p:spTgt spid="4"/>
                                        </p:tgtEl>
                                        <p:attrNameLst>
                                          <p:attrName>ppt_h</p:attrName>
                                        </p:attrNameLst>
                                      </p:cBhvr>
                                      <p:tavLst>
                                        <p:tav tm="0">
                                          <p:val>
                                            <p:fltVal val="0"/>
                                          </p:val>
                                        </p:tav>
                                        <p:tav tm="100000">
                                          <p:val>
                                            <p:strVal val="#ppt_h"/>
                                          </p:val>
                                        </p:tav>
                                      </p:tavLst>
                                    </p:anim>
                                    <p:anim calcmode="lin" valueType="num">
                                      <p:cBhvr>
                                        <p:cTn id="562" dur="1000" fill="hold"/>
                                        <p:tgtEl>
                                          <p:spTgt spid="4"/>
                                        </p:tgtEl>
                                        <p:attrNameLst>
                                          <p:attrName>style.rotation</p:attrName>
                                        </p:attrNameLst>
                                      </p:cBhvr>
                                      <p:tavLst>
                                        <p:tav tm="0">
                                          <p:val>
                                            <p:fltVal val="90"/>
                                          </p:val>
                                        </p:tav>
                                        <p:tav tm="100000">
                                          <p:val>
                                            <p:fltVal val="0"/>
                                          </p:val>
                                        </p:tav>
                                      </p:tavLst>
                                    </p:anim>
                                    <p:animEffect transition="in" filter="fade">
                                      <p:cBhvr>
                                        <p:cTn id="563" dur="1000"/>
                                        <p:tgtEl>
                                          <p:spTgt spid="4"/>
                                        </p:tgtEl>
                                      </p:cBhvr>
                                    </p:animEffect>
                                  </p:childTnLst>
                                </p:cTn>
                              </p:par>
                            </p:childTnLst>
                          </p:cTn>
                        </p:par>
                      </p:childTnLst>
                    </p:cTn>
                  </p:par>
                </p:childTnLst>
              </p:cTn>
              <p:nextCondLst>
                <p:cond evt="onClick" delay="0">
                  <p:tgtEl>
                    <p:spTgt spid="138"/>
                  </p:tgtEl>
                </p:cond>
              </p:nextCondLst>
            </p:seq>
            <p:seq concurrent="1" nextAc="seek">
              <p:cTn id="564" restart="whenNotActive" fill="hold" evtFilter="cancelBubble" nodeType="interactiveSeq">
                <p:stCondLst>
                  <p:cond evt="onClick" delay="0">
                    <p:tgtEl>
                      <p:spTgt spid="139"/>
                    </p:tgtEl>
                  </p:cond>
                </p:stCondLst>
                <p:endSync evt="end" delay="0">
                  <p:rtn val="all"/>
                </p:endSync>
                <p:childTnLst>
                  <p:par>
                    <p:cTn id="565" fill="hold">
                      <p:stCondLst>
                        <p:cond delay="0"/>
                      </p:stCondLst>
                      <p:childTnLst>
                        <p:par>
                          <p:cTn id="566" fill="hold">
                            <p:stCondLst>
                              <p:cond delay="0"/>
                            </p:stCondLst>
                            <p:childTnLst>
                              <p:par>
                                <p:cTn id="567" presetID="31" presetClass="exit" presetSubtype="0" fill="hold" nodeType="clickEffect">
                                  <p:stCondLst>
                                    <p:cond delay="0"/>
                                  </p:stCondLst>
                                  <p:childTnLst>
                                    <p:anim calcmode="lin" valueType="num">
                                      <p:cBhvr>
                                        <p:cTn id="568" dur="1000"/>
                                        <p:tgtEl>
                                          <p:spTgt spid="99"/>
                                        </p:tgtEl>
                                        <p:attrNameLst>
                                          <p:attrName>ppt_w</p:attrName>
                                        </p:attrNameLst>
                                      </p:cBhvr>
                                      <p:tavLst>
                                        <p:tav tm="0">
                                          <p:val>
                                            <p:strVal val="ppt_w"/>
                                          </p:val>
                                        </p:tav>
                                        <p:tav tm="100000">
                                          <p:val>
                                            <p:fltVal val="0"/>
                                          </p:val>
                                        </p:tav>
                                      </p:tavLst>
                                    </p:anim>
                                    <p:anim calcmode="lin" valueType="num">
                                      <p:cBhvr>
                                        <p:cTn id="569" dur="1000"/>
                                        <p:tgtEl>
                                          <p:spTgt spid="99"/>
                                        </p:tgtEl>
                                        <p:attrNameLst>
                                          <p:attrName>ppt_h</p:attrName>
                                        </p:attrNameLst>
                                      </p:cBhvr>
                                      <p:tavLst>
                                        <p:tav tm="0">
                                          <p:val>
                                            <p:strVal val="ppt_h"/>
                                          </p:val>
                                        </p:tav>
                                        <p:tav tm="100000">
                                          <p:val>
                                            <p:fltVal val="0"/>
                                          </p:val>
                                        </p:tav>
                                      </p:tavLst>
                                    </p:anim>
                                    <p:anim calcmode="lin" valueType="num">
                                      <p:cBhvr>
                                        <p:cTn id="570" dur="1000"/>
                                        <p:tgtEl>
                                          <p:spTgt spid="99"/>
                                        </p:tgtEl>
                                        <p:attrNameLst>
                                          <p:attrName>style.rotation</p:attrName>
                                        </p:attrNameLst>
                                      </p:cBhvr>
                                      <p:tavLst>
                                        <p:tav tm="0">
                                          <p:val>
                                            <p:fltVal val="0"/>
                                          </p:val>
                                        </p:tav>
                                        <p:tav tm="100000">
                                          <p:val>
                                            <p:fltVal val="90"/>
                                          </p:val>
                                        </p:tav>
                                      </p:tavLst>
                                    </p:anim>
                                    <p:animEffect transition="out" filter="fade">
                                      <p:cBhvr>
                                        <p:cTn id="571" dur="1000"/>
                                        <p:tgtEl>
                                          <p:spTgt spid="99"/>
                                        </p:tgtEl>
                                      </p:cBhvr>
                                    </p:animEffect>
                                    <p:set>
                                      <p:cBhvr>
                                        <p:cTn id="572" dur="1" fill="hold">
                                          <p:stCondLst>
                                            <p:cond delay="999"/>
                                          </p:stCondLst>
                                        </p:cTn>
                                        <p:tgtEl>
                                          <p:spTgt spid="99"/>
                                        </p:tgtEl>
                                        <p:attrNameLst>
                                          <p:attrName>style.visibility</p:attrName>
                                        </p:attrNameLst>
                                      </p:cBhvr>
                                      <p:to>
                                        <p:strVal val="hidden"/>
                                      </p:to>
                                    </p:set>
                                  </p:childTnLst>
                                </p:cTn>
                              </p:par>
                              <p:par>
                                <p:cTn id="573" presetID="1" presetClass="exit" presetSubtype="0" fill="hold" nodeType="withEffect">
                                  <p:stCondLst>
                                    <p:cond delay="0"/>
                                  </p:stCondLst>
                                  <p:childTnLst>
                                    <p:set>
                                      <p:cBhvr>
                                        <p:cTn id="574" dur="1" fill="hold">
                                          <p:stCondLst>
                                            <p:cond delay="0"/>
                                          </p:stCondLst>
                                        </p:cTn>
                                        <p:tgtEl>
                                          <p:spTgt spid="140"/>
                                        </p:tgtEl>
                                        <p:attrNameLst>
                                          <p:attrName>style.visibility</p:attrName>
                                        </p:attrNameLst>
                                      </p:cBhvr>
                                      <p:to>
                                        <p:strVal val="hidden"/>
                                      </p:to>
                                    </p:set>
                                  </p:childTnLst>
                                </p:cTn>
                              </p:par>
                              <p:par>
                                <p:cTn id="575" presetID="1" presetClass="exit" presetSubtype="0" fill="hold" nodeType="withEffect">
                                  <p:stCondLst>
                                    <p:cond delay="0"/>
                                  </p:stCondLst>
                                  <p:childTnLst>
                                    <p:set>
                                      <p:cBhvr>
                                        <p:cTn id="576" dur="1" fill="hold">
                                          <p:stCondLst>
                                            <p:cond delay="0"/>
                                          </p:stCondLst>
                                        </p:cTn>
                                        <p:tgtEl>
                                          <p:spTgt spid="139"/>
                                        </p:tgtEl>
                                        <p:attrNameLst>
                                          <p:attrName>style.visibility</p:attrName>
                                        </p:attrNameLst>
                                      </p:cBhvr>
                                      <p:to>
                                        <p:strVal val="hidden"/>
                                      </p:to>
                                    </p:set>
                                  </p:childTnLst>
                                </p:cTn>
                              </p:par>
                            </p:childTnLst>
                          </p:cTn>
                        </p:par>
                      </p:childTnLst>
                    </p:cTn>
                  </p:par>
                </p:childTnLst>
              </p:cTn>
              <p:nextCondLst>
                <p:cond evt="onClick" delay="0">
                  <p:tgtEl>
                    <p:spTgt spid="139"/>
                  </p:tgtEl>
                </p:cond>
              </p:nextCondLst>
            </p:seq>
            <p:seq concurrent="1" nextAc="seek">
              <p:cTn id="577" restart="whenNotActive" fill="hold" evtFilter="cancelBubble" nodeType="interactiveSeq">
                <p:stCondLst>
                  <p:cond evt="onClick" delay="0">
                    <p:tgtEl>
                      <p:spTgt spid="140"/>
                    </p:tgtEl>
                  </p:cond>
                </p:stCondLst>
                <p:endSync evt="end" delay="0">
                  <p:rtn val="all"/>
                </p:endSync>
                <p:childTnLst>
                  <p:par>
                    <p:cTn id="578" fill="hold">
                      <p:stCondLst>
                        <p:cond delay="0"/>
                      </p:stCondLst>
                      <p:childTnLst>
                        <p:par>
                          <p:cTn id="579" fill="hold">
                            <p:stCondLst>
                              <p:cond delay="0"/>
                            </p:stCondLst>
                            <p:childTnLst>
                              <p:par>
                                <p:cTn id="580" presetID="31" presetClass="entr" presetSubtype="0" fill="hold" nodeType="clickEffect">
                                  <p:stCondLst>
                                    <p:cond delay="0"/>
                                  </p:stCondLst>
                                  <p:childTnLst>
                                    <p:set>
                                      <p:cBhvr>
                                        <p:cTn id="581" dur="1" fill="hold">
                                          <p:stCondLst>
                                            <p:cond delay="0"/>
                                          </p:stCondLst>
                                        </p:cTn>
                                        <p:tgtEl>
                                          <p:spTgt spid="15"/>
                                        </p:tgtEl>
                                        <p:attrNameLst>
                                          <p:attrName>style.visibility</p:attrName>
                                        </p:attrNameLst>
                                      </p:cBhvr>
                                      <p:to>
                                        <p:strVal val="visible"/>
                                      </p:to>
                                    </p:set>
                                    <p:anim calcmode="lin" valueType="num">
                                      <p:cBhvr>
                                        <p:cTn id="582" dur="1000" fill="hold"/>
                                        <p:tgtEl>
                                          <p:spTgt spid="15"/>
                                        </p:tgtEl>
                                        <p:attrNameLst>
                                          <p:attrName>ppt_w</p:attrName>
                                        </p:attrNameLst>
                                      </p:cBhvr>
                                      <p:tavLst>
                                        <p:tav tm="0">
                                          <p:val>
                                            <p:fltVal val="0"/>
                                          </p:val>
                                        </p:tav>
                                        <p:tav tm="100000">
                                          <p:val>
                                            <p:strVal val="#ppt_w"/>
                                          </p:val>
                                        </p:tav>
                                      </p:tavLst>
                                    </p:anim>
                                    <p:anim calcmode="lin" valueType="num">
                                      <p:cBhvr>
                                        <p:cTn id="583" dur="1000" fill="hold"/>
                                        <p:tgtEl>
                                          <p:spTgt spid="15"/>
                                        </p:tgtEl>
                                        <p:attrNameLst>
                                          <p:attrName>ppt_h</p:attrName>
                                        </p:attrNameLst>
                                      </p:cBhvr>
                                      <p:tavLst>
                                        <p:tav tm="0">
                                          <p:val>
                                            <p:fltVal val="0"/>
                                          </p:val>
                                        </p:tav>
                                        <p:tav tm="100000">
                                          <p:val>
                                            <p:strVal val="#ppt_h"/>
                                          </p:val>
                                        </p:tav>
                                      </p:tavLst>
                                    </p:anim>
                                    <p:anim calcmode="lin" valueType="num">
                                      <p:cBhvr>
                                        <p:cTn id="584" dur="1000" fill="hold"/>
                                        <p:tgtEl>
                                          <p:spTgt spid="15"/>
                                        </p:tgtEl>
                                        <p:attrNameLst>
                                          <p:attrName>style.rotation</p:attrName>
                                        </p:attrNameLst>
                                      </p:cBhvr>
                                      <p:tavLst>
                                        <p:tav tm="0">
                                          <p:val>
                                            <p:fltVal val="90"/>
                                          </p:val>
                                        </p:tav>
                                        <p:tav tm="100000">
                                          <p:val>
                                            <p:fltVal val="0"/>
                                          </p:val>
                                        </p:tav>
                                      </p:tavLst>
                                    </p:anim>
                                    <p:animEffect transition="in" filter="fade">
                                      <p:cBhvr>
                                        <p:cTn id="585" dur="1000"/>
                                        <p:tgtEl>
                                          <p:spTgt spid="15"/>
                                        </p:tgtEl>
                                      </p:cBhvr>
                                    </p:animEffect>
                                  </p:childTnLst>
                                </p:cTn>
                              </p:par>
                            </p:childTnLst>
                          </p:cTn>
                        </p:par>
                      </p:childTnLst>
                    </p:cTn>
                  </p:par>
                </p:childTnLst>
              </p:cTn>
              <p:nextCondLst>
                <p:cond evt="onClick" delay="0">
                  <p:tgtEl>
                    <p:spTgt spid="140"/>
                  </p:tgtEl>
                </p:cond>
              </p:nextCondLst>
            </p:seq>
            <p:seq concurrent="1" nextAc="seek">
              <p:cTn id="586" restart="whenNotActive" fill="hold" evtFilter="cancelBubble" nodeType="interactiveSeq">
                <p:stCondLst>
                  <p:cond evt="onClick" delay="0">
                    <p:tgtEl>
                      <p:spTgt spid="141"/>
                    </p:tgtEl>
                  </p:cond>
                </p:stCondLst>
                <p:endSync evt="end" delay="0">
                  <p:rtn val="all"/>
                </p:endSync>
                <p:childTnLst>
                  <p:par>
                    <p:cTn id="587" fill="hold">
                      <p:stCondLst>
                        <p:cond delay="0"/>
                      </p:stCondLst>
                      <p:childTnLst>
                        <p:par>
                          <p:cTn id="588" fill="hold">
                            <p:stCondLst>
                              <p:cond delay="0"/>
                            </p:stCondLst>
                            <p:childTnLst>
                              <p:par>
                                <p:cTn id="589" presetID="31" presetClass="exit" presetSubtype="0" fill="hold" nodeType="clickEffect">
                                  <p:stCondLst>
                                    <p:cond delay="0"/>
                                  </p:stCondLst>
                                  <p:childTnLst>
                                    <p:anim calcmode="lin" valueType="num">
                                      <p:cBhvr>
                                        <p:cTn id="590" dur="1000"/>
                                        <p:tgtEl>
                                          <p:spTgt spid="98"/>
                                        </p:tgtEl>
                                        <p:attrNameLst>
                                          <p:attrName>ppt_w</p:attrName>
                                        </p:attrNameLst>
                                      </p:cBhvr>
                                      <p:tavLst>
                                        <p:tav tm="0">
                                          <p:val>
                                            <p:strVal val="ppt_w"/>
                                          </p:val>
                                        </p:tav>
                                        <p:tav tm="100000">
                                          <p:val>
                                            <p:fltVal val="0"/>
                                          </p:val>
                                        </p:tav>
                                      </p:tavLst>
                                    </p:anim>
                                    <p:anim calcmode="lin" valueType="num">
                                      <p:cBhvr>
                                        <p:cTn id="591" dur="1000"/>
                                        <p:tgtEl>
                                          <p:spTgt spid="98"/>
                                        </p:tgtEl>
                                        <p:attrNameLst>
                                          <p:attrName>ppt_h</p:attrName>
                                        </p:attrNameLst>
                                      </p:cBhvr>
                                      <p:tavLst>
                                        <p:tav tm="0">
                                          <p:val>
                                            <p:strVal val="ppt_h"/>
                                          </p:val>
                                        </p:tav>
                                        <p:tav tm="100000">
                                          <p:val>
                                            <p:fltVal val="0"/>
                                          </p:val>
                                        </p:tav>
                                      </p:tavLst>
                                    </p:anim>
                                    <p:anim calcmode="lin" valueType="num">
                                      <p:cBhvr>
                                        <p:cTn id="592" dur="1000"/>
                                        <p:tgtEl>
                                          <p:spTgt spid="98"/>
                                        </p:tgtEl>
                                        <p:attrNameLst>
                                          <p:attrName>style.rotation</p:attrName>
                                        </p:attrNameLst>
                                      </p:cBhvr>
                                      <p:tavLst>
                                        <p:tav tm="0">
                                          <p:val>
                                            <p:fltVal val="0"/>
                                          </p:val>
                                        </p:tav>
                                        <p:tav tm="100000">
                                          <p:val>
                                            <p:fltVal val="90"/>
                                          </p:val>
                                        </p:tav>
                                      </p:tavLst>
                                    </p:anim>
                                    <p:animEffect transition="out" filter="fade">
                                      <p:cBhvr>
                                        <p:cTn id="593" dur="1000"/>
                                        <p:tgtEl>
                                          <p:spTgt spid="98"/>
                                        </p:tgtEl>
                                      </p:cBhvr>
                                    </p:animEffect>
                                    <p:set>
                                      <p:cBhvr>
                                        <p:cTn id="594" dur="1" fill="hold">
                                          <p:stCondLst>
                                            <p:cond delay="999"/>
                                          </p:stCondLst>
                                        </p:cTn>
                                        <p:tgtEl>
                                          <p:spTgt spid="98"/>
                                        </p:tgtEl>
                                        <p:attrNameLst>
                                          <p:attrName>style.visibility</p:attrName>
                                        </p:attrNameLst>
                                      </p:cBhvr>
                                      <p:to>
                                        <p:strVal val="hidden"/>
                                      </p:to>
                                    </p:set>
                                  </p:childTnLst>
                                </p:cTn>
                              </p:par>
                              <p:par>
                                <p:cTn id="595" presetID="1" presetClass="exit" presetSubtype="0" fill="hold" nodeType="withEffect">
                                  <p:stCondLst>
                                    <p:cond delay="0"/>
                                  </p:stCondLst>
                                  <p:childTnLst>
                                    <p:set>
                                      <p:cBhvr>
                                        <p:cTn id="596" dur="1" fill="hold">
                                          <p:stCondLst>
                                            <p:cond delay="0"/>
                                          </p:stCondLst>
                                        </p:cTn>
                                        <p:tgtEl>
                                          <p:spTgt spid="142"/>
                                        </p:tgtEl>
                                        <p:attrNameLst>
                                          <p:attrName>style.visibility</p:attrName>
                                        </p:attrNameLst>
                                      </p:cBhvr>
                                      <p:to>
                                        <p:strVal val="hidden"/>
                                      </p:to>
                                    </p:set>
                                  </p:childTnLst>
                                </p:cTn>
                              </p:par>
                              <p:par>
                                <p:cTn id="597" presetID="1" presetClass="exit" presetSubtype="0" fill="hold" nodeType="withEffect">
                                  <p:stCondLst>
                                    <p:cond delay="0"/>
                                  </p:stCondLst>
                                  <p:childTnLst>
                                    <p:set>
                                      <p:cBhvr>
                                        <p:cTn id="598" dur="1" fill="hold">
                                          <p:stCondLst>
                                            <p:cond delay="0"/>
                                          </p:stCondLst>
                                        </p:cTn>
                                        <p:tgtEl>
                                          <p:spTgt spid="141"/>
                                        </p:tgtEl>
                                        <p:attrNameLst>
                                          <p:attrName>style.visibility</p:attrName>
                                        </p:attrNameLst>
                                      </p:cBhvr>
                                      <p:to>
                                        <p:strVal val="hidden"/>
                                      </p:to>
                                    </p:set>
                                  </p:childTnLst>
                                </p:cTn>
                              </p:par>
                            </p:childTnLst>
                          </p:cTn>
                        </p:par>
                      </p:childTnLst>
                    </p:cTn>
                  </p:par>
                </p:childTnLst>
              </p:cTn>
              <p:nextCondLst>
                <p:cond evt="onClick" delay="0">
                  <p:tgtEl>
                    <p:spTgt spid="141"/>
                  </p:tgtEl>
                </p:cond>
              </p:nextCondLst>
            </p:seq>
            <p:seq concurrent="1" nextAc="seek">
              <p:cTn id="599" restart="whenNotActive" fill="hold" evtFilter="cancelBubble" nodeType="interactiveSeq">
                <p:stCondLst>
                  <p:cond evt="onClick" delay="0">
                    <p:tgtEl>
                      <p:spTgt spid="142"/>
                    </p:tgtEl>
                  </p:cond>
                </p:stCondLst>
                <p:endSync evt="end" delay="0">
                  <p:rtn val="all"/>
                </p:endSync>
                <p:childTnLst>
                  <p:par>
                    <p:cTn id="600" fill="hold">
                      <p:stCondLst>
                        <p:cond delay="0"/>
                      </p:stCondLst>
                      <p:childTnLst>
                        <p:par>
                          <p:cTn id="601" fill="hold">
                            <p:stCondLst>
                              <p:cond delay="0"/>
                            </p:stCondLst>
                            <p:childTnLst>
                              <p:par>
                                <p:cTn id="602" presetID="31" presetClass="entr" presetSubtype="0" fill="hold" nodeType="clickEffect">
                                  <p:stCondLst>
                                    <p:cond delay="0"/>
                                  </p:stCondLst>
                                  <p:childTnLst>
                                    <p:set>
                                      <p:cBhvr>
                                        <p:cTn id="603" dur="1" fill="hold">
                                          <p:stCondLst>
                                            <p:cond delay="0"/>
                                          </p:stCondLst>
                                        </p:cTn>
                                        <p:tgtEl>
                                          <p:spTgt spid="19"/>
                                        </p:tgtEl>
                                        <p:attrNameLst>
                                          <p:attrName>style.visibility</p:attrName>
                                        </p:attrNameLst>
                                      </p:cBhvr>
                                      <p:to>
                                        <p:strVal val="visible"/>
                                      </p:to>
                                    </p:set>
                                    <p:anim calcmode="lin" valueType="num">
                                      <p:cBhvr>
                                        <p:cTn id="604" dur="1000" fill="hold"/>
                                        <p:tgtEl>
                                          <p:spTgt spid="19"/>
                                        </p:tgtEl>
                                        <p:attrNameLst>
                                          <p:attrName>ppt_w</p:attrName>
                                        </p:attrNameLst>
                                      </p:cBhvr>
                                      <p:tavLst>
                                        <p:tav tm="0">
                                          <p:val>
                                            <p:fltVal val="0"/>
                                          </p:val>
                                        </p:tav>
                                        <p:tav tm="100000">
                                          <p:val>
                                            <p:strVal val="#ppt_w"/>
                                          </p:val>
                                        </p:tav>
                                      </p:tavLst>
                                    </p:anim>
                                    <p:anim calcmode="lin" valueType="num">
                                      <p:cBhvr>
                                        <p:cTn id="605" dur="1000" fill="hold"/>
                                        <p:tgtEl>
                                          <p:spTgt spid="19"/>
                                        </p:tgtEl>
                                        <p:attrNameLst>
                                          <p:attrName>ppt_h</p:attrName>
                                        </p:attrNameLst>
                                      </p:cBhvr>
                                      <p:tavLst>
                                        <p:tav tm="0">
                                          <p:val>
                                            <p:fltVal val="0"/>
                                          </p:val>
                                        </p:tav>
                                        <p:tav tm="100000">
                                          <p:val>
                                            <p:strVal val="#ppt_h"/>
                                          </p:val>
                                        </p:tav>
                                      </p:tavLst>
                                    </p:anim>
                                    <p:anim calcmode="lin" valueType="num">
                                      <p:cBhvr>
                                        <p:cTn id="606" dur="1000" fill="hold"/>
                                        <p:tgtEl>
                                          <p:spTgt spid="19"/>
                                        </p:tgtEl>
                                        <p:attrNameLst>
                                          <p:attrName>style.rotation</p:attrName>
                                        </p:attrNameLst>
                                      </p:cBhvr>
                                      <p:tavLst>
                                        <p:tav tm="0">
                                          <p:val>
                                            <p:fltVal val="90"/>
                                          </p:val>
                                        </p:tav>
                                        <p:tav tm="100000">
                                          <p:val>
                                            <p:fltVal val="0"/>
                                          </p:val>
                                        </p:tav>
                                      </p:tavLst>
                                    </p:anim>
                                    <p:animEffect transition="in" filter="fade">
                                      <p:cBhvr>
                                        <p:cTn id="607" dur="1000"/>
                                        <p:tgtEl>
                                          <p:spTgt spid="19"/>
                                        </p:tgtEl>
                                      </p:cBhvr>
                                    </p:animEffect>
                                  </p:childTnLst>
                                </p:cTn>
                              </p:par>
                            </p:childTnLst>
                          </p:cTn>
                        </p:par>
                      </p:childTnLst>
                    </p:cTn>
                  </p:par>
                </p:childTnLst>
              </p:cTn>
              <p:nextCondLst>
                <p:cond evt="onClick" delay="0">
                  <p:tgtEl>
                    <p:spTgt spid="142"/>
                  </p:tgtEl>
                </p:cond>
              </p:nextCondLst>
            </p:seq>
            <p:seq concurrent="1" nextAc="seek">
              <p:cTn id="608" restart="whenNotActive" fill="hold" evtFilter="cancelBubble" nodeType="interactiveSeq">
                <p:stCondLst>
                  <p:cond evt="onClick" delay="0">
                    <p:tgtEl>
                      <p:spTgt spid="144"/>
                    </p:tgtEl>
                  </p:cond>
                </p:stCondLst>
                <p:endSync evt="end" delay="0">
                  <p:rtn val="all"/>
                </p:endSync>
                <p:childTnLst>
                  <p:par>
                    <p:cTn id="609" fill="hold">
                      <p:stCondLst>
                        <p:cond delay="0"/>
                      </p:stCondLst>
                      <p:childTnLst>
                        <p:par>
                          <p:cTn id="610" fill="hold">
                            <p:stCondLst>
                              <p:cond delay="0"/>
                            </p:stCondLst>
                            <p:childTnLst>
                              <p:par>
                                <p:cTn id="611" presetID="31" presetClass="exit" presetSubtype="0" fill="hold" nodeType="clickEffect">
                                  <p:stCondLst>
                                    <p:cond delay="0"/>
                                  </p:stCondLst>
                                  <p:childTnLst>
                                    <p:anim calcmode="lin" valueType="num">
                                      <p:cBhvr>
                                        <p:cTn id="612" dur="1000"/>
                                        <p:tgtEl>
                                          <p:spTgt spid="95"/>
                                        </p:tgtEl>
                                        <p:attrNameLst>
                                          <p:attrName>ppt_w</p:attrName>
                                        </p:attrNameLst>
                                      </p:cBhvr>
                                      <p:tavLst>
                                        <p:tav tm="0">
                                          <p:val>
                                            <p:strVal val="ppt_w"/>
                                          </p:val>
                                        </p:tav>
                                        <p:tav tm="100000">
                                          <p:val>
                                            <p:fltVal val="0"/>
                                          </p:val>
                                        </p:tav>
                                      </p:tavLst>
                                    </p:anim>
                                    <p:anim calcmode="lin" valueType="num">
                                      <p:cBhvr>
                                        <p:cTn id="613" dur="1000"/>
                                        <p:tgtEl>
                                          <p:spTgt spid="95"/>
                                        </p:tgtEl>
                                        <p:attrNameLst>
                                          <p:attrName>ppt_h</p:attrName>
                                        </p:attrNameLst>
                                      </p:cBhvr>
                                      <p:tavLst>
                                        <p:tav tm="0">
                                          <p:val>
                                            <p:strVal val="ppt_h"/>
                                          </p:val>
                                        </p:tav>
                                        <p:tav tm="100000">
                                          <p:val>
                                            <p:fltVal val="0"/>
                                          </p:val>
                                        </p:tav>
                                      </p:tavLst>
                                    </p:anim>
                                    <p:anim calcmode="lin" valueType="num">
                                      <p:cBhvr>
                                        <p:cTn id="614" dur="1000"/>
                                        <p:tgtEl>
                                          <p:spTgt spid="95"/>
                                        </p:tgtEl>
                                        <p:attrNameLst>
                                          <p:attrName>style.rotation</p:attrName>
                                        </p:attrNameLst>
                                      </p:cBhvr>
                                      <p:tavLst>
                                        <p:tav tm="0">
                                          <p:val>
                                            <p:fltVal val="0"/>
                                          </p:val>
                                        </p:tav>
                                        <p:tav tm="100000">
                                          <p:val>
                                            <p:fltVal val="90"/>
                                          </p:val>
                                        </p:tav>
                                      </p:tavLst>
                                    </p:anim>
                                    <p:animEffect transition="out" filter="fade">
                                      <p:cBhvr>
                                        <p:cTn id="615" dur="1000"/>
                                        <p:tgtEl>
                                          <p:spTgt spid="95"/>
                                        </p:tgtEl>
                                      </p:cBhvr>
                                    </p:animEffect>
                                    <p:set>
                                      <p:cBhvr>
                                        <p:cTn id="616" dur="1" fill="hold">
                                          <p:stCondLst>
                                            <p:cond delay="999"/>
                                          </p:stCondLst>
                                        </p:cTn>
                                        <p:tgtEl>
                                          <p:spTgt spid="95"/>
                                        </p:tgtEl>
                                        <p:attrNameLst>
                                          <p:attrName>style.visibility</p:attrName>
                                        </p:attrNameLst>
                                      </p:cBhvr>
                                      <p:to>
                                        <p:strVal val="hidden"/>
                                      </p:to>
                                    </p:set>
                                  </p:childTnLst>
                                </p:cTn>
                              </p:par>
                              <p:par>
                                <p:cTn id="617" presetID="1" presetClass="exit" presetSubtype="0" fill="hold" nodeType="withEffect">
                                  <p:stCondLst>
                                    <p:cond delay="0"/>
                                  </p:stCondLst>
                                  <p:childTnLst>
                                    <p:set>
                                      <p:cBhvr>
                                        <p:cTn id="618" dur="1" fill="hold">
                                          <p:stCondLst>
                                            <p:cond delay="0"/>
                                          </p:stCondLst>
                                        </p:cTn>
                                        <p:tgtEl>
                                          <p:spTgt spid="145"/>
                                        </p:tgtEl>
                                        <p:attrNameLst>
                                          <p:attrName>style.visibility</p:attrName>
                                        </p:attrNameLst>
                                      </p:cBhvr>
                                      <p:to>
                                        <p:strVal val="hidden"/>
                                      </p:to>
                                    </p:set>
                                  </p:childTnLst>
                                </p:cTn>
                              </p:par>
                              <p:par>
                                <p:cTn id="619" presetID="1" presetClass="exit" presetSubtype="0" fill="hold" nodeType="withEffect">
                                  <p:stCondLst>
                                    <p:cond delay="0"/>
                                  </p:stCondLst>
                                  <p:childTnLst>
                                    <p:set>
                                      <p:cBhvr>
                                        <p:cTn id="620" dur="1" fill="hold">
                                          <p:stCondLst>
                                            <p:cond delay="0"/>
                                          </p:stCondLst>
                                        </p:cTn>
                                        <p:tgtEl>
                                          <p:spTgt spid="144"/>
                                        </p:tgtEl>
                                        <p:attrNameLst>
                                          <p:attrName>style.visibility</p:attrName>
                                        </p:attrNameLst>
                                      </p:cBhvr>
                                      <p:to>
                                        <p:strVal val="hidden"/>
                                      </p:to>
                                    </p:set>
                                  </p:childTnLst>
                                </p:cTn>
                              </p:par>
                            </p:childTnLst>
                          </p:cTn>
                        </p:par>
                      </p:childTnLst>
                    </p:cTn>
                  </p:par>
                </p:childTnLst>
              </p:cTn>
              <p:nextCondLst>
                <p:cond evt="onClick" delay="0">
                  <p:tgtEl>
                    <p:spTgt spid="144"/>
                  </p:tgtEl>
                </p:cond>
              </p:nextCondLst>
            </p:seq>
            <p:seq concurrent="1" nextAc="seek">
              <p:cTn id="621" restart="whenNotActive" fill="hold" evtFilter="cancelBubble" nodeType="interactiveSeq">
                <p:stCondLst>
                  <p:cond evt="onClick" delay="0">
                    <p:tgtEl>
                      <p:spTgt spid="145"/>
                    </p:tgtEl>
                  </p:cond>
                </p:stCondLst>
                <p:endSync evt="end" delay="0">
                  <p:rtn val="all"/>
                </p:endSync>
                <p:childTnLst>
                  <p:par>
                    <p:cTn id="622" fill="hold">
                      <p:stCondLst>
                        <p:cond delay="0"/>
                      </p:stCondLst>
                      <p:childTnLst>
                        <p:par>
                          <p:cTn id="623" fill="hold">
                            <p:stCondLst>
                              <p:cond delay="0"/>
                            </p:stCondLst>
                            <p:childTnLst>
                              <p:par>
                                <p:cTn id="624" presetID="31" presetClass="entr" presetSubtype="0" fill="hold" nodeType="clickEffect">
                                  <p:stCondLst>
                                    <p:cond delay="0"/>
                                  </p:stCondLst>
                                  <p:childTnLst>
                                    <p:set>
                                      <p:cBhvr>
                                        <p:cTn id="625" dur="1" fill="hold">
                                          <p:stCondLst>
                                            <p:cond delay="0"/>
                                          </p:stCondLst>
                                        </p:cTn>
                                        <p:tgtEl>
                                          <p:spTgt spid="23"/>
                                        </p:tgtEl>
                                        <p:attrNameLst>
                                          <p:attrName>style.visibility</p:attrName>
                                        </p:attrNameLst>
                                      </p:cBhvr>
                                      <p:to>
                                        <p:strVal val="visible"/>
                                      </p:to>
                                    </p:set>
                                    <p:anim calcmode="lin" valueType="num">
                                      <p:cBhvr>
                                        <p:cTn id="626" dur="1000" fill="hold"/>
                                        <p:tgtEl>
                                          <p:spTgt spid="23"/>
                                        </p:tgtEl>
                                        <p:attrNameLst>
                                          <p:attrName>ppt_w</p:attrName>
                                        </p:attrNameLst>
                                      </p:cBhvr>
                                      <p:tavLst>
                                        <p:tav tm="0">
                                          <p:val>
                                            <p:fltVal val="0"/>
                                          </p:val>
                                        </p:tav>
                                        <p:tav tm="100000">
                                          <p:val>
                                            <p:strVal val="#ppt_w"/>
                                          </p:val>
                                        </p:tav>
                                      </p:tavLst>
                                    </p:anim>
                                    <p:anim calcmode="lin" valueType="num">
                                      <p:cBhvr>
                                        <p:cTn id="627" dur="1000" fill="hold"/>
                                        <p:tgtEl>
                                          <p:spTgt spid="23"/>
                                        </p:tgtEl>
                                        <p:attrNameLst>
                                          <p:attrName>ppt_h</p:attrName>
                                        </p:attrNameLst>
                                      </p:cBhvr>
                                      <p:tavLst>
                                        <p:tav tm="0">
                                          <p:val>
                                            <p:fltVal val="0"/>
                                          </p:val>
                                        </p:tav>
                                        <p:tav tm="100000">
                                          <p:val>
                                            <p:strVal val="#ppt_h"/>
                                          </p:val>
                                        </p:tav>
                                      </p:tavLst>
                                    </p:anim>
                                    <p:anim calcmode="lin" valueType="num">
                                      <p:cBhvr>
                                        <p:cTn id="628" dur="1000" fill="hold"/>
                                        <p:tgtEl>
                                          <p:spTgt spid="23"/>
                                        </p:tgtEl>
                                        <p:attrNameLst>
                                          <p:attrName>style.rotation</p:attrName>
                                        </p:attrNameLst>
                                      </p:cBhvr>
                                      <p:tavLst>
                                        <p:tav tm="0">
                                          <p:val>
                                            <p:fltVal val="90"/>
                                          </p:val>
                                        </p:tav>
                                        <p:tav tm="100000">
                                          <p:val>
                                            <p:fltVal val="0"/>
                                          </p:val>
                                        </p:tav>
                                      </p:tavLst>
                                    </p:anim>
                                    <p:animEffect transition="in" filter="fade">
                                      <p:cBhvr>
                                        <p:cTn id="629" dur="1000"/>
                                        <p:tgtEl>
                                          <p:spTgt spid="23"/>
                                        </p:tgtEl>
                                      </p:cBhvr>
                                    </p:animEffect>
                                  </p:childTnLst>
                                </p:cTn>
                              </p:par>
                            </p:childTnLst>
                          </p:cTn>
                        </p:par>
                      </p:childTnLst>
                    </p:cTn>
                  </p:par>
                </p:childTnLst>
              </p:cTn>
              <p:nextCondLst>
                <p:cond evt="onClick" delay="0">
                  <p:tgtEl>
                    <p:spTgt spid="145"/>
                  </p:tgtEl>
                </p:cond>
              </p:nextCondLst>
            </p:seq>
            <p:seq concurrent="1" nextAc="seek">
              <p:cTn id="630" restart="whenNotActive" fill="hold" evtFilter="cancelBubble" nodeType="interactiveSeq">
                <p:stCondLst>
                  <p:cond evt="onClick" delay="0">
                    <p:tgtEl>
                      <p:spTgt spid="146"/>
                    </p:tgtEl>
                  </p:cond>
                </p:stCondLst>
                <p:endSync evt="end" delay="0">
                  <p:rtn val="all"/>
                </p:endSync>
                <p:childTnLst>
                  <p:par>
                    <p:cTn id="631" fill="hold">
                      <p:stCondLst>
                        <p:cond delay="0"/>
                      </p:stCondLst>
                      <p:childTnLst>
                        <p:par>
                          <p:cTn id="632" fill="hold">
                            <p:stCondLst>
                              <p:cond delay="0"/>
                            </p:stCondLst>
                            <p:childTnLst>
                              <p:par>
                                <p:cTn id="633" presetID="31" presetClass="exit" presetSubtype="0" fill="hold" nodeType="clickEffect">
                                  <p:stCondLst>
                                    <p:cond delay="0"/>
                                  </p:stCondLst>
                                  <p:childTnLst>
                                    <p:anim calcmode="lin" valueType="num">
                                      <p:cBhvr>
                                        <p:cTn id="634" dur="1000"/>
                                        <p:tgtEl>
                                          <p:spTgt spid="93"/>
                                        </p:tgtEl>
                                        <p:attrNameLst>
                                          <p:attrName>ppt_w</p:attrName>
                                        </p:attrNameLst>
                                      </p:cBhvr>
                                      <p:tavLst>
                                        <p:tav tm="0">
                                          <p:val>
                                            <p:strVal val="ppt_w"/>
                                          </p:val>
                                        </p:tav>
                                        <p:tav tm="100000">
                                          <p:val>
                                            <p:fltVal val="0"/>
                                          </p:val>
                                        </p:tav>
                                      </p:tavLst>
                                    </p:anim>
                                    <p:anim calcmode="lin" valueType="num">
                                      <p:cBhvr>
                                        <p:cTn id="635" dur="1000"/>
                                        <p:tgtEl>
                                          <p:spTgt spid="93"/>
                                        </p:tgtEl>
                                        <p:attrNameLst>
                                          <p:attrName>ppt_h</p:attrName>
                                        </p:attrNameLst>
                                      </p:cBhvr>
                                      <p:tavLst>
                                        <p:tav tm="0">
                                          <p:val>
                                            <p:strVal val="ppt_h"/>
                                          </p:val>
                                        </p:tav>
                                        <p:tav tm="100000">
                                          <p:val>
                                            <p:fltVal val="0"/>
                                          </p:val>
                                        </p:tav>
                                      </p:tavLst>
                                    </p:anim>
                                    <p:anim calcmode="lin" valueType="num">
                                      <p:cBhvr>
                                        <p:cTn id="636" dur="1000"/>
                                        <p:tgtEl>
                                          <p:spTgt spid="93"/>
                                        </p:tgtEl>
                                        <p:attrNameLst>
                                          <p:attrName>style.rotation</p:attrName>
                                        </p:attrNameLst>
                                      </p:cBhvr>
                                      <p:tavLst>
                                        <p:tav tm="0">
                                          <p:val>
                                            <p:fltVal val="0"/>
                                          </p:val>
                                        </p:tav>
                                        <p:tav tm="100000">
                                          <p:val>
                                            <p:fltVal val="90"/>
                                          </p:val>
                                        </p:tav>
                                      </p:tavLst>
                                    </p:anim>
                                    <p:animEffect transition="out" filter="fade">
                                      <p:cBhvr>
                                        <p:cTn id="637" dur="1000"/>
                                        <p:tgtEl>
                                          <p:spTgt spid="93"/>
                                        </p:tgtEl>
                                      </p:cBhvr>
                                    </p:animEffect>
                                    <p:set>
                                      <p:cBhvr>
                                        <p:cTn id="638" dur="1" fill="hold">
                                          <p:stCondLst>
                                            <p:cond delay="999"/>
                                          </p:stCondLst>
                                        </p:cTn>
                                        <p:tgtEl>
                                          <p:spTgt spid="93"/>
                                        </p:tgtEl>
                                        <p:attrNameLst>
                                          <p:attrName>style.visibility</p:attrName>
                                        </p:attrNameLst>
                                      </p:cBhvr>
                                      <p:to>
                                        <p:strVal val="hidden"/>
                                      </p:to>
                                    </p:set>
                                  </p:childTnLst>
                                </p:cTn>
                              </p:par>
                              <p:par>
                                <p:cTn id="639" presetID="1" presetClass="exit" presetSubtype="0" fill="hold" nodeType="withEffect">
                                  <p:stCondLst>
                                    <p:cond delay="0"/>
                                  </p:stCondLst>
                                  <p:childTnLst>
                                    <p:set>
                                      <p:cBhvr>
                                        <p:cTn id="640" dur="1" fill="hold">
                                          <p:stCondLst>
                                            <p:cond delay="0"/>
                                          </p:stCondLst>
                                        </p:cTn>
                                        <p:tgtEl>
                                          <p:spTgt spid="147"/>
                                        </p:tgtEl>
                                        <p:attrNameLst>
                                          <p:attrName>style.visibility</p:attrName>
                                        </p:attrNameLst>
                                      </p:cBhvr>
                                      <p:to>
                                        <p:strVal val="hidden"/>
                                      </p:to>
                                    </p:set>
                                  </p:childTnLst>
                                </p:cTn>
                              </p:par>
                              <p:par>
                                <p:cTn id="641" presetID="1" presetClass="exit" presetSubtype="0" fill="hold" nodeType="withEffect">
                                  <p:stCondLst>
                                    <p:cond delay="0"/>
                                  </p:stCondLst>
                                  <p:childTnLst>
                                    <p:set>
                                      <p:cBhvr>
                                        <p:cTn id="642" dur="1" fill="hold">
                                          <p:stCondLst>
                                            <p:cond delay="0"/>
                                          </p:stCondLst>
                                        </p:cTn>
                                        <p:tgtEl>
                                          <p:spTgt spid="146"/>
                                        </p:tgtEl>
                                        <p:attrNameLst>
                                          <p:attrName>style.visibility</p:attrName>
                                        </p:attrNameLst>
                                      </p:cBhvr>
                                      <p:to>
                                        <p:strVal val="hidden"/>
                                      </p:to>
                                    </p:set>
                                  </p:childTnLst>
                                </p:cTn>
                              </p:par>
                            </p:childTnLst>
                          </p:cTn>
                        </p:par>
                      </p:childTnLst>
                    </p:cTn>
                  </p:par>
                </p:childTnLst>
              </p:cTn>
              <p:nextCondLst>
                <p:cond evt="onClick" delay="0">
                  <p:tgtEl>
                    <p:spTgt spid="146"/>
                  </p:tgtEl>
                </p:cond>
              </p:nextCondLst>
            </p:seq>
            <p:seq concurrent="1" nextAc="seek">
              <p:cTn id="643" restart="whenNotActive" fill="hold" evtFilter="cancelBubble" nodeType="interactiveSeq">
                <p:stCondLst>
                  <p:cond evt="onClick" delay="0">
                    <p:tgtEl>
                      <p:spTgt spid="147"/>
                    </p:tgtEl>
                  </p:cond>
                </p:stCondLst>
                <p:endSync evt="end" delay="0">
                  <p:rtn val="all"/>
                </p:endSync>
                <p:childTnLst>
                  <p:par>
                    <p:cTn id="644" fill="hold">
                      <p:stCondLst>
                        <p:cond delay="0"/>
                      </p:stCondLst>
                      <p:childTnLst>
                        <p:par>
                          <p:cTn id="645" fill="hold">
                            <p:stCondLst>
                              <p:cond delay="0"/>
                            </p:stCondLst>
                            <p:childTnLst>
                              <p:par>
                                <p:cTn id="646" presetID="31" presetClass="entr" presetSubtype="0" fill="hold" nodeType="clickEffect">
                                  <p:stCondLst>
                                    <p:cond delay="0"/>
                                  </p:stCondLst>
                                  <p:childTnLst>
                                    <p:set>
                                      <p:cBhvr>
                                        <p:cTn id="647" dur="1" fill="hold">
                                          <p:stCondLst>
                                            <p:cond delay="0"/>
                                          </p:stCondLst>
                                        </p:cTn>
                                        <p:tgtEl>
                                          <p:spTgt spid="27"/>
                                        </p:tgtEl>
                                        <p:attrNameLst>
                                          <p:attrName>style.visibility</p:attrName>
                                        </p:attrNameLst>
                                      </p:cBhvr>
                                      <p:to>
                                        <p:strVal val="visible"/>
                                      </p:to>
                                    </p:set>
                                    <p:anim calcmode="lin" valueType="num">
                                      <p:cBhvr>
                                        <p:cTn id="648" dur="1000" fill="hold"/>
                                        <p:tgtEl>
                                          <p:spTgt spid="27"/>
                                        </p:tgtEl>
                                        <p:attrNameLst>
                                          <p:attrName>ppt_w</p:attrName>
                                        </p:attrNameLst>
                                      </p:cBhvr>
                                      <p:tavLst>
                                        <p:tav tm="0">
                                          <p:val>
                                            <p:fltVal val="0"/>
                                          </p:val>
                                        </p:tav>
                                        <p:tav tm="100000">
                                          <p:val>
                                            <p:strVal val="#ppt_w"/>
                                          </p:val>
                                        </p:tav>
                                      </p:tavLst>
                                    </p:anim>
                                    <p:anim calcmode="lin" valueType="num">
                                      <p:cBhvr>
                                        <p:cTn id="649" dur="1000" fill="hold"/>
                                        <p:tgtEl>
                                          <p:spTgt spid="27"/>
                                        </p:tgtEl>
                                        <p:attrNameLst>
                                          <p:attrName>ppt_h</p:attrName>
                                        </p:attrNameLst>
                                      </p:cBhvr>
                                      <p:tavLst>
                                        <p:tav tm="0">
                                          <p:val>
                                            <p:fltVal val="0"/>
                                          </p:val>
                                        </p:tav>
                                        <p:tav tm="100000">
                                          <p:val>
                                            <p:strVal val="#ppt_h"/>
                                          </p:val>
                                        </p:tav>
                                      </p:tavLst>
                                    </p:anim>
                                    <p:anim calcmode="lin" valueType="num">
                                      <p:cBhvr>
                                        <p:cTn id="650" dur="1000" fill="hold"/>
                                        <p:tgtEl>
                                          <p:spTgt spid="27"/>
                                        </p:tgtEl>
                                        <p:attrNameLst>
                                          <p:attrName>style.rotation</p:attrName>
                                        </p:attrNameLst>
                                      </p:cBhvr>
                                      <p:tavLst>
                                        <p:tav tm="0">
                                          <p:val>
                                            <p:fltVal val="90"/>
                                          </p:val>
                                        </p:tav>
                                        <p:tav tm="100000">
                                          <p:val>
                                            <p:fltVal val="0"/>
                                          </p:val>
                                        </p:tav>
                                      </p:tavLst>
                                    </p:anim>
                                    <p:animEffect transition="in" filter="fade">
                                      <p:cBhvr>
                                        <p:cTn id="651" dur="1000"/>
                                        <p:tgtEl>
                                          <p:spTgt spid="27"/>
                                        </p:tgtEl>
                                      </p:cBhvr>
                                    </p:animEffect>
                                  </p:childTnLst>
                                </p:cTn>
                              </p:par>
                            </p:childTnLst>
                          </p:cTn>
                        </p:par>
                      </p:childTnLst>
                    </p:cTn>
                  </p:par>
                </p:childTnLst>
              </p:cTn>
              <p:nextCondLst>
                <p:cond evt="onClick" delay="0">
                  <p:tgtEl>
                    <p:spTgt spid="147"/>
                  </p:tgtEl>
                </p:cond>
              </p:nextCondLst>
            </p:seq>
            <p:seq concurrent="1" nextAc="seek">
              <p:cTn id="652" restart="whenNotActive" fill="hold" evtFilter="cancelBubble" nodeType="interactiveSeq">
                <p:stCondLst>
                  <p:cond evt="onClick" delay="0">
                    <p:tgtEl>
                      <p:spTgt spid="148"/>
                    </p:tgtEl>
                  </p:cond>
                </p:stCondLst>
                <p:endSync evt="end" delay="0">
                  <p:rtn val="all"/>
                </p:endSync>
                <p:childTnLst>
                  <p:par>
                    <p:cTn id="653" fill="hold">
                      <p:stCondLst>
                        <p:cond delay="0"/>
                      </p:stCondLst>
                      <p:childTnLst>
                        <p:par>
                          <p:cTn id="654" fill="hold">
                            <p:stCondLst>
                              <p:cond delay="0"/>
                            </p:stCondLst>
                            <p:childTnLst>
                              <p:par>
                                <p:cTn id="655" presetID="31" presetClass="exit" presetSubtype="0" fill="hold" nodeType="clickEffect">
                                  <p:stCondLst>
                                    <p:cond delay="0"/>
                                  </p:stCondLst>
                                  <p:childTnLst>
                                    <p:anim calcmode="lin" valueType="num">
                                      <p:cBhvr>
                                        <p:cTn id="656" dur="1000"/>
                                        <p:tgtEl>
                                          <p:spTgt spid="90"/>
                                        </p:tgtEl>
                                        <p:attrNameLst>
                                          <p:attrName>ppt_w</p:attrName>
                                        </p:attrNameLst>
                                      </p:cBhvr>
                                      <p:tavLst>
                                        <p:tav tm="0">
                                          <p:val>
                                            <p:strVal val="ppt_w"/>
                                          </p:val>
                                        </p:tav>
                                        <p:tav tm="100000">
                                          <p:val>
                                            <p:fltVal val="0"/>
                                          </p:val>
                                        </p:tav>
                                      </p:tavLst>
                                    </p:anim>
                                    <p:anim calcmode="lin" valueType="num">
                                      <p:cBhvr>
                                        <p:cTn id="657" dur="1000"/>
                                        <p:tgtEl>
                                          <p:spTgt spid="90"/>
                                        </p:tgtEl>
                                        <p:attrNameLst>
                                          <p:attrName>ppt_h</p:attrName>
                                        </p:attrNameLst>
                                      </p:cBhvr>
                                      <p:tavLst>
                                        <p:tav tm="0">
                                          <p:val>
                                            <p:strVal val="ppt_h"/>
                                          </p:val>
                                        </p:tav>
                                        <p:tav tm="100000">
                                          <p:val>
                                            <p:fltVal val="0"/>
                                          </p:val>
                                        </p:tav>
                                      </p:tavLst>
                                    </p:anim>
                                    <p:anim calcmode="lin" valueType="num">
                                      <p:cBhvr>
                                        <p:cTn id="658" dur="1000"/>
                                        <p:tgtEl>
                                          <p:spTgt spid="90"/>
                                        </p:tgtEl>
                                        <p:attrNameLst>
                                          <p:attrName>style.rotation</p:attrName>
                                        </p:attrNameLst>
                                      </p:cBhvr>
                                      <p:tavLst>
                                        <p:tav tm="0">
                                          <p:val>
                                            <p:fltVal val="0"/>
                                          </p:val>
                                        </p:tav>
                                        <p:tav tm="100000">
                                          <p:val>
                                            <p:fltVal val="90"/>
                                          </p:val>
                                        </p:tav>
                                      </p:tavLst>
                                    </p:anim>
                                    <p:animEffect transition="out" filter="fade">
                                      <p:cBhvr>
                                        <p:cTn id="659" dur="1000"/>
                                        <p:tgtEl>
                                          <p:spTgt spid="90"/>
                                        </p:tgtEl>
                                      </p:cBhvr>
                                    </p:animEffect>
                                    <p:set>
                                      <p:cBhvr>
                                        <p:cTn id="660" dur="1" fill="hold">
                                          <p:stCondLst>
                                            <p:cond delay="999"/>
                                          </p:stCondLst>
                                        </p:cTn>
                                        <p:tgtEl>
                                          <p:spTgt spid="90"/>
                                        </p:tgtEl>
                                        <p:attrNameLst>
                                          <p:attrName>style.visibility</p:attrName>
                                        </p:attrNameLst>
                                      </p:cBhvr>
                                      <p:to>
                                        <p:strVal val="hidden"/>
                                      </p:to>
                                    </p:set>
                                  </p:childTnLst>
                                </p:cTn>
                              </p:par>
                              <p:par>
                                <p:cTn id="661" presetID="1" presetClass="exit" presetSubtype="0" fill="hold" nodeType="withEffect">
                                  <p:stCondLst>
                                    <p:cond delay="0"/>
                                  </p:stCondLst>
                                  <p:childTnLst>
                                    <p:set>
                                      <p:cBhvr>
                                        <p:cTn id="662" dur="1" fill="hold">
                                          <p:stCondLst>
                                            <p:cond delay="0"/>
                                          </p:stCondLst>
                                        </p:cTn>
                                        <p:tgtEl>
                                          <p:spTgt spid="149"/>
                                        </p:tgtEl>
                                        <p:attrNameLst>
                                          <p:attrName>style.visibility</p:attrName>
                                        </p:attrNameLst>
                                      </p:cBhvr>
                                      <p:to>
                                        <p:strVal val="hidden"/>
                                      </p:to>
                                    </p:set>
                                  </p:childTnLst>
                                </p:cTn>
                              </p:par>
                              <p:par>
                                <p:cTn id="663" presetID="1" presetClass="exit" presetSubtype="0" fill="hold" nodeType="withEffect">
                                  <p:stCondLst>
                                    <p:cond delay="0"/>
                                  </p:stCondLst>
                                  <p:childTnLst>
                                    <p:set>
                                      <p:cBhvr>
                                        <p:cTn id="664" dur="1" fill="hold">
                                          <p:stCondLst>
                                            <p:cond delay="0"/>
                                          </p:stCondLst>
                                        </p:cTn>
                                        <p:tgtEl>
                                          <p:spTgt spid="148"/>
                                        </p:tgtEl>
                                        <p:attrNameLst>
                                          <p:attrName>style.visibility</p:attrName>
                                        </p:attrNameLst>
                                      </p:cBhvr>
                                      <p:to>
                                        <p:strVal val="hidden"/>
                                      </p:to>
                                    </p:set>
                                  </p:childTnLst>
                                </p:cTn>
                              </p:par>
                            </p:childTnLst>
                          </p:cTn>
                        </p:par>
                      </p:childTnLst>
                    </p:cTn>
                  </p:par>
                </p:childTnLst>
              </p:cTn>
              <p:nextCondLst>
                <p:cond evt="onClick" delay="0">
                  <p:tgtEl>
                    <p:spTgt spid="148"/>
                  </p:tgtEl>
                </p:cond>
              </p:nextCondLst>
            </p:seq>
            <p:seq concurrent="1" nextAc="seek">
              <p:cTn id="665" restart="whenNotActive" fill="hold" evtFilter="cancelBubble" nodeType="interactiveSeq">
                <p:stCondLst>
                  <p:cond evt="onClick" delay="0">
                    <p:tgtEl>
                      <p:spTgt spid="149"/>
                    </p:tgtEl>
                  </p:cond>
                </p:stCondLst>
                <p:endSync evt="end" delay="0">
                  <p:rtn val="all"/>
                </p:endSync>
                <p:childTnLst>
                  <p:par>
                    <p:cTn id="666" fill="hold">
                      <p:stCondLst>
                        <p:cond delay="0"/>
                      </p:stCondLst>
                      <p:childTnLst>
                        <p:par>
                          <p:cTn id="667" fill="hold">
                            <p:stCondLst>
                              <p:cond delay="0"/>
                            </p:stCondLst>
                            <p:childTnLst>
                              <p:par>
                                <p:cTn id="668" presetID="31" presetClass="entr" presetSubtype="0" fill="hold" nodeType="clickEffect">
                                  <p:stCondLst>
                                    <p:cond delay="0"/>
                                  </p:stCondLst>
                                  <p:childTnLst>
                                    <p:set>
                                      <p:cBhvr>
                                        <p:cTn id="669" dur="1" fill="hold">
                                          <p:stCondLst>
                                            <p:cond delay="0"/>
                                          </p:stCondLst>
                                        </p:cTn>
                                        <p:tgtEl>
                                          <p:spTgt spid="31"/>
                                        </p:tgtEl>
                                        <p:attrNameLst>
                                          <p:attrName>style.visibility</p:attrName>
                                        </p:attrNameLst>
                                      </p:cBhvr>
                                      <p:to>
                                        <p:strVal val="visible"/>
                                      </p:to>
                                    </p:set>
                                    <p:anim calcmode="lin" valueType="num">
                                      <p:cBhvr>
                                        <p:cTn id="670" dur="1000" fill="hold"/>
                                        <p:tgtEl>
                                          <p:spTgt spid="31"/>
                                        </p:tgtEl>
                                        <p:attrNameLst>
                                          <p:attrName>ppt_w</p:attrName>
                                        </p:attrNameLst>
                                      </p:cBhvr>
                                      <p:tavLst>
                                        <p:tav tm="0">
                                          <p:val>
                                            <p:fltVal val="0"/>
                                          </p:val>
                                        </p:tav>
                                        <p:tav tm="100000">
                                          <p:val>
                                            <p:strVal val="#ppt_w"/>
                                          </p:val>
                                        </p:tav>
                                      </p:tavLst>
                                    </p:anim>
                                    <p:anim calcmode="lin" valueType="num">
                                      <p:cBhvr>
                                        <p:cTn id="671" dur="1000" fill="hold"/>
                                        <p:tgtEl>
                                          <p:spTgt spid="31"/>
                                        </p:tgtEl>
                                        <p:attrNameLst>
                                          <p:attrName>ppt_h</p:attrName>
                                        </p:attrNameLst>
                                      </p:cBhvr>
                                      <p:tavLst>
                                        <p:tav tm="0">
                                          <p:val>
                                            <p:fltVal val="0"/>
                                          </p:val>
                                        </p:tav>
                                        <p:tav tm="100000">
                                          <p:val>
                                            <p:strVal val="#ppt_h"/>
                                          </p:val>
                                        </p:tav>
                                      </p:tavLst>
                                    </p:anim>
                                    <p:anim calcmode="lin" valueType="num">
                                      <p:cBhvr>
                                        <p:cTn id="672" dur="1000" fill="hold"/>
                                        <p:tgtEl>
                                          <p:spTgt spid="31"/>
                                        </p:tgtEl>
                                        <p:attrNameLst>
                                          <p:attrName>style.rotation</p:attrName>
                                        </p:attrNameLst>
                                      </p:cBhvr>
                                      <p:tavLst>
                                        <p:tav tm="0">
                                          <p:val>
                                            <p:fltVal val="90"/>
                                          </p:val>
                                        </p:tav>
                                        <p:tav tm="100000">
                                          <p:val>
                                            <p:fltVal val="0"/>
                                          </p:val>
                                        </p:tav>
                                      </p:tavLst>
                                    </p:anim>
                                    <p:animEffect transition="in" filter="fade">
                                      <p:cBhvr>
                                        <p:cTn id="673" dur="1000"/>
                                        <p:tgtEl>
                                          <p:spTgt spid="31"/>
                                        </p:tgtEl>
                                      </p:cBhvr>
                                    </p:animEffect>
                                  </p:childTnLst>
                                </p:cTn>
                              </p:par>
                            </p:childTnLst>
                          </p:cTn>
                        </p:par>
                      </p:childTnLst>
                    </p:cTn>
                  </p:par>
                </p:childTnLst>
              </p:cTn>
              <p:nextCondLst>
                <p:cond evt="onClick" delay="0">
                  <p:tgtEl>
                    <p:spTgt spid="149"/>
                  </p:tgtEl>
                </p:cond>
              </p:nextCondLst>
            </p:seq>
          </p:childTnLst>
        </p:cTn>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2239</TotalTime>
  <Words>224</Words>
  <Application>Microsoft Office PowerPoint</Application>
  <PresentationFormat>On-screen Show (16:9)</PresentationFormat>
  <Paragraphs>9</Paragraphs>
  <Slides>2</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Antique Olive Std Nord</vt:lpstr>
      <vt:lpstr>Arial</vt:lpstr>
      <vt:lpstr>Calibri</vt:lpstr>
      <vt:lpstr>Century Gothic</vt:lpstr>
      <vt:lpstr>Times New Roman</vt:lpstr>
      <vt:lpstr>Blank Presentation</vt:lpstr>
      <vt:lpstr>PowerPoint Presentation</vt:lpstr>
      <vt:lpstr>PowerPoint Presentation</vt:lpstr>
    </vt:vector>
  </TitlesOfParts>
  <Company>Creative Services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Creative Services</dc:creator>
  <cp:lastModifiedBy>Deb Hane</cp:lastModifiedBy>
  <cp:revision>138</cp:revision>
  <dcterms:created xsi:type="dcterms:W3CDTF">2008-02-18T21:04:47Z</dcterms:created>
  <dcterms:modified xsi:type="dcterms:W3CDTF">2025-07-30T19:47:08Z</dcterms:modified>
</cp:coreProperties>
</file>