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
  </p:notesMasterIdLst>
  <p:sldIdLst>
    <p:sldId id="319" r:id="rId2"/>
    <p:sldId id="380" r:id="rId3"/>
  </p:sldIdLst>
  <p:sldSz cx="9144000" cy="5143500" type="screen16x9"/>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7117"/>
    <a:srgbClr val="C80000"/>
    <a:srgbClr val="90D89E"/>
    <a:srgbClr val="EFAE12"/>
    <a:srgbClr val="FF62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74902" autoAdjust="0"/>
  </p:normalViewPr>
  <p:slideViewPr>
    <p:cSldViewPr>
      <p:cViewPr varScale="1">
        <p:scale>
          <a:sx n="81" d="100"/>
          <a:sy n="81" d="100"/>
        </p:scale>
        <p:origin x="1661" y="7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05980B4-6ADA-5243-BC8B-29E2A6E7601A}"/>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1" name="Rectangle 3">
            <a:extLst>
              <a:ext uri="{FF2B5EF4-FFF2-40B4-BE49-F238E27FC236}">
                <a16:creationId xmlns:a16="http://schemas.microsoft.com/office/drawing/2014/main" id="{629066D4-B9E8-6449-8763-F80BF354B858}"/>
              </a:ext>
            </a:extLst>
          </p:cNvPr>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a:p>
        </p:txBody>
      </p:sp>
      <p:sp>
        <p:nvSpPr>
          <p:cNvPr id="37892" name="Rectangle 4">
            <a:extLst>
              <a:ext uri="{FF2B5EF4-FFF2-40B4-BE49-F238E27FC236}">
                <a16:creationId xmlns:a16="http://schemas.microsoft.com/office/drawing/2014/main" id="{57EF028C-D80E-8B41-BC44-32434FC9288D}"/>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37893" name="Rectangle 5">
            <a:extLst>
              <a:ext uri="{FF2B5EF4-FFF2-40B4-BE49-F238E27FC236}">
                <a16:creationId xmlns:a16="http://schemas.microsoft.com/office/drawing/2014/main" id="{E0F7DD7A-A550-C340-9618-B1E0BC016705}"/>
              </a:ext>
            </a:extLst>
          </p:cNvPr>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a:extLst>
              <a:ext uri="{FF2B5EF4-FFF2-40B4-BE49-F238E27FC236}">
                <a16:creationId xmlns:a16="http://schemas.microsoft.com/office/drawing/2014/main" id="{F64B6334-1E17-684F-959D-4BEC767950D1}"/>
              </a:ext>
            </a:extLst>
          </p:cNvPr>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5" name="Rectangle 7">
            <a:extLst>
              <a:ext uri="{FF2B5EF4-FFF2-40B4-BE49-F238E27FC236}">
                <a16:creationId xmlns:a16="http://schemas.microsoft.com/office/drawing/2014/main" id="{5E918824-AEA4-0948-B047-B33B13E71340}"/>
              </a:ext>
            </a:extLst>
          </p:cNvPr>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3695503C-1DCC-E745-8E31-178D406E100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a:spcBef>
                <a:spcPts val="0"/>
              </a:spcBef>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Teach Romans 5:8</a:t>
            </a:r>
          </a:p>
          <a:p>
            <a:pPr marL="0" marR="0">
              <a:spcBef>
                <a:spcPts val="0"/>
              </a:spcBef>
              <a:spcAft>
                <a:spcPts val="10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ts val="0"/>
              </a:spcBef>
              <a:spcAft>
                <a:spcPts val="1000"/>
              </a:spcAft>
              <a:buClrTx/>
              <a:buSzTx/>
              <a:buFontTx/>
              <a:buNone/>
              <a:tabLst/>
              <a:defRPr/>
            </a:pPr>
            <a:r>
              <a:rPr lang="en-US" sz="800" dirty="0">
                <a:solidFill>
                  <a:schemeClr val="bg1"/>
                </a:solidFill>
              </a:rPr>
              <a:t>Copyright © 2025 Child Evangelism Fellowship Inc. All rights reserved. V 1.0</a:t>
            </a:r>
          </a:p>
          <a:p>
            <a:pPr marL="0" marR="0">
              <a:spcBef>
                <a:spcPts val="0"/>
              </a:spcBef>
              <a:spcAft>
                <a:spcPts val="1000"/>
              </a:spcAft>
            </a:pPr>
            <a:r>
              <a:rPr lang="en-US" sz="1800" dirty="0">
                <a:solidFill>
                  <a:schemeClr val="bg1"/>
                </a:solidFill>
                <a:latin typeface="+mn-lt"/>
              </a:rPr>
              <a:t>Scripture quotations are from the ESV</a:t>
            </a:r>
            <a:r>
              <a:rPr lang="en-US" sz="1800" baseline="30000" dirty="0">
                <a:solidFill>
                  <a:schemeClr val="bg1"/>
                </a:solidFill>
                <a:latin typeface="+mn-lt"/>
              </a:rPr>
              <a:t>®</a:t>
            </a:r>
            <a:r>
              <a:rPr lang="en-US" sz="1800" dirty="0">
                <a:solidFill>
                  <a:schemeClr val="bg1"/>
                </a:solidFill>
                <a:latin typeface="+mn-lt"/>
              </a:rPr>
              <a:t> Bible (The Holy Bible, English Standard Version</a:t>
            </a:r>
            <a:r>
              <a:rPr lang="en-US" sz="1800" baseline="30000" dirty="0">
                <a:solidFill>
                  <a:schemeClr val="bg1"/>
                </a:solidFill>
                <a:latin typeface="+mn-lt"/>
              </a:rPr>
              <a:t>®</a:t>
            </a:r>
            <a:r>
              <a:rPr lang="en-US" sz="1800" dirty="0">
                <a:solidFill>
                  <a:schemeClr val="bg1"/>
                </a:solidFill>
                <a:latin typeface="+mn-lt"/>
              </a:rPr>
              <a:t>), copyright © 2001 by Crossway, </a:t>
            </a:r>
            <a:br>
              <a:rPr lang="en-US" sz="1800" dirty="0">
                <a:solidFill>
                  <a:schemeClr val="bg1"/>
                </a:solidFill>
                <a:latin typeface="+mn-lt"/>
              </a:rPr>
            </a:br>
            <a:r>
              <a:rPr lang="en-US" sz="1800" dirty="0">
                <a:solidFill>
                  <a:schemeClr val="bg1"/>
                </a:solidFill>
                <a:latin typeface="+mn-lt"/>
              </a:rPr>
              <a:t>a publishing ministry of Good News Publishers. ESV Text Edition: 2025. Used by permission. </a:t>
            </a:r>
            <a:r>
              <a:rPr lang="en-US" sz="1800">
                <a:solidFill>
                  <a:schemeClr val="bg1"/>
                </a:solidFill>
                <a:latin typeface="+mn-lt"/>
              </a:rPr>
              <a:t>All rights reserved.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4843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a:lnSpc>
                <a:spcPct val="107000"/>
              </a:lnSpc>
              <a:spcBef>
                <a:spcPts val="0"/>
              </a:spcBef>
              <a:spcAft>
                <a:spcPts val="80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“Big Tree, Little Tree” Verse Repetition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Calibri" panose="020F0502020204030204" pitchFamily="34" charset="0"/>
              </a:rPr>
              <a:t>As children repeat the verse, they are to change their volume based on the size of the tree on the left. Click the desired icon in the right corner to change the size of the tree on the left. They should use a soft voice for the small tree, a medium voice for the medium tree, and a loud voice for the large tree. For each repetition, allow a child to choose the small, medium, or large tree. Get children moving by squatting when the tree is small, standing normal when it is medium, and standing on their tiptoes with their arms stretched high when the tree is big.</a:t>
            </a: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1568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575E185-66DB-6249-82DC-9F084402D38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5E26133-5428-3B4D-8972-9F23F8CF0B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46226EE-C5A4-704C-AFF9-410A47C031BB}"/>
              </a:ext>
            </a:extLst>
          </p:cNvPr>
          <p:cNvSpPr>
            <a:spLocks noGrp="1" noChangeArrowheads="1"/>
          </p:cNvSpPr>
          <p:nvPr>
            <p:ph type="sldNum" sz="quarter" idx="12"/>
          </p:nvPr>
        </p:nvSpPr>
        <p:spPr>
          <a:ln/>
        </p:spPr>
        <p:txBody>
          <a:bodyPr/>
          <a:lstStyle>
            <a:lvl1pPr>
              <a:defRPr/>
            </a:lvl1pPr>
          </a:lstStyle>
          <a:p>
            <a:fld id="{60CD0111-C3D4-7542-8A3C-98DE0550E3E1}" type="slidenum">
              <a:rPr lang="en-US" altLang="en-US"/>
              <a:pPr/>
              <a:t>‹#›</a:t>
            </a:fld>
            <a:endParaRPr lang="en-US" altLang="en-US"/>
          </a:p>
        </p:txBody>
      </p:sp>
    </p:spTree>
    <p:extLst>
      <p:ext uri="{BB962C8B-B14F-4D97-AF65-F5344CB8AC3E}">
        <p14:creationId xmlns:p14="http://schemas.microsoft.com/office/powerpoint/2010/main" val="4062702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275E540-2E88-0C43-AE2C-A0B17539D8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7C8E247-DEB1-A24C-A4C1-355165F513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4ADE59E-22B3-F641-A59C-422C05093628}"/>
              </a:ext>
            </a:extLst>
          </p:cNvPr>
          <p:cNvSpPr>
            <a:spLocks noGrp="1" noChangeArrowheads="1"/>
          </p:cNvSpPr>
          <p:nvPr>
            <p:ph type="sldNum" sz="quarter" idx="12"/>
          </p:nvPr>
        </p:nvSpPr>
        <p:spPr>
          <a:ln/>
        </p:spPr>
        <p:txBody>
          <a:bodyPr/>
          <a:lstStyle>
            <a:lvl1pPr>
              <a:defRPr/>
            </a:lvl1pPr>
          </a:lstStyle>
          <a:p>
            <a:fld id="{A4DBD790-1663-2947-A934-64A5D3573262}" type="slidenum">
              <a:rPr lang="en-US" altLang="en-US"/>
              <a:pPr/>
              <a:t>‹#›</a:t>
            </a:fld>
            <a:endParaRPr lang="en-US" altLang="en-US"/>
          </a:p>
        </p:txBody>
      </p:sp>
    </p:spTree>
    <p:extLst>
      <p:ext uri="{BB962C8B-B14F-4D97-AF65-F5344CB8AC3E}">
        <p14:creationId xmlns:p14="http://schemas.microsoft.com/office/powerpoint/2010/main" val="59411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54454B4-5A55-2642-99B6-29F6D6E42E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60636A8-A294-6140-99DE-F19F2E3854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AF929EB-2A92-D04F-BCC5-ADA3040DDE24}"/>
              </a:ext>
            </a:extLst>
          </p:cNvPr>
          <p:cNvSpPr>
            <a:spLocks noGrp="1" noChangeArrowheads="1"/>
          </p:cNvSpPr>
          <p:nvPr>
            <p:ph type="sldNum" sz="quarter" idx="12"/>
          </p:nvPr>
        </p:nvSpPr>
        <p:spPr>
          <a:ln/>
        </p:spPr>
        <p:txBody>
          <a:bodyPr/>
          <a:lstStyle>
            <a:lvl1pPr>
              <a:defRPr/>
            </a:lvl1pPr>
          </a:lstStyle>
          <a:p>
            <a:fld id="{ECDFEDF8-8AF3-5543-83AB-66DE6BF1EF92}" type="slidenum">
              <a:rPr lang="en-US" altLang="en-US"/>
              <a:pPr/>
              <a:t>‹#›</a:t>
            </a:fld>
            <a:endParaRPr lang="en-US" altLang="en-US"/>
          </a:p>
        </p:txBody>
      </p:sp>
    </p:spTree>
    <p:extLst>
      <p:ext uri="{BB962C8B-B14F-4D97-AF65-F5344CB8AC3E}">
        <p14:creationId xmlns:p14="http://schemas.microsoft.com/office/powerpoint/2010/main" val="337082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9AA1973-B15D-EE4A-B7FA-DC2153151A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BA0FDD-7FE3-5E46-B440-0D0AC8234E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0EA55E1-80C7-BE44-ACAF-2D44928BD13F}"/>
              </a:ext>
            </a:extLst>
          </p:cNvPr>
          <p:cNvSpPr>
            <a:spLocks noGrp="1" noChangeArrowheads="1"/>
          </p:cNvSpPr>
          <p:nvPr>
            <p:ph type="sldNum" sz="quarter" idx="12"/>
          </p:nvPr>
        </p:nvSpPr>
        <p:spPr>
          <a:ln/>
        </p:spPr>
        <p:txBody>
          <a:bodyPr/>
          <a:lstStyle>
            <a:lvl1pPr>
              <a:defRPr/>
            </a:lvl1pPr>
          </a:lstStyle>
          <a:p>
            <a:fld id="{E906678F-9D3F-9D4D-A46B-2D8D521D2011}" type="slidenum">
              <a:rPr lang="en-US" altLang="en-US"/>
              <a:pPr/>
              <a:t>‹#›</a:t>
            </a:fld>
            <a:endParaRPr lang="en-US" altLang="en-US"/>
          </a:p>
        </p:txBody>
      </p:sp>
    </p:spTree>
    <p:extLst>
      <p:ext uri="{BB962C8B-B14F-4D97-AF65-F5344CB8AC3E}">
        <p14:creationId xmlns:p14="http://schemas.microsoft.com/office/powerpoint/2010/main" val="1265824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2CEA27-D378-4943-B45E-187E2242C3E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99A5690-8593-E548-9F71-62B4F3152D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CD3CAA5-2100-7448-AAF3-7B7660AE443D}"/>
              </a:ext>
            </a:extLst>
          </p:cNvPr>
          <p:cNvSpPr>
            <a:spLocks noGrp="1" noChangeArrowheads="1"/>
          </p:cNvSpPr>
          <p:nvPr>
            <p:ph type="sldNum" sz="quarter" idx="12"/>
          </p:nvPr>
        </p:nvSpPr>
        <p:spPr>
          <a:ln/>
        </p:spPr>
        <p:txBody>
          <a:bodyPr/>
          <a:lstStyle>
            <a:lvl1pPr>
              <a:defRPr/>
            </a:lvl1pPr>
          </a:lstStyle>
          <a:p>
            <a:fld id="{337A690C-6A00-4A4E-A6D8-153E105DEAB6}" type="slidenum">
              <a:rPr lang="en-US" altLang="en-US"/>
              <a:pPr/>
              <a:t>‹#›</a:t>
            </a:fld>
            <a:endParaRPr lang="en-US" altLang="en-US"/>
          </a:p>
        </p:txBody>
      </p:sp>
    </p:spTree>
    <p:extLst>
      <p:ext uri="{BB962C8B-B14F-4D97-AF65-F5344CB8AC3E}">
        <p14:creationId xmlns:p14="http://schemas.microsoft.com/office/powerpoint/2010/main" val="514005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F13EB22-EB2E-8F41-8783-A92503EFD2C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7809A21-3CCA-C948-B10D-30A82E915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D478901-AC96-FF4B-9E9D-6D0D4A2C8468}"/>
              </a:ext>
            </a:extLst>
          </p:cNvPr>
          <p:cNvSpPr>
            <a:spLocks noGrp="1" noChangeArrowheads="1"/>
          </p:cNvSpPr>
          <p:nvPr>
            <p:ph type="sldNum" sz="quarter" idx="12"/>
          </p:nvPr>
        </p:nvSpPr>
        <p:spPr>
          <a:ln/>
        </p:spPr>
        <p:txBody>
          <a:bodyPr/>
          <a:lstStyle>
            <a:lvl1pPr>
              <a:defRPr/>
            </a:lvl1pPr>
          </a:lstStyle>
          <a:p>
            <a:fld id="{21273D2E-0B44-6B4A-87D0-72528B44F626}" type="slidenum">
              <a:rPr lang="en-US" altLang="en-US"/>
              <a:pPr/>
              <a:t>‹#›</a:t>
            </a:fld>
            <a:endParaRPr lang="en-US" altLang="en-US"/>
          </a:p>
        </p:txBody>
      </p:sp>
    </p:spTree>
    <p:extLst>
      <p:ext uri="{BB962C8B-B14F-4D97-AF65-F5344CB8AC3E}">
        <p14:creationId xmlns:p14="http://schemas.microsoft.com/office/powerpoint/2010/main" val="3775828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E68CB14-8522-4042-8643-E26641BA615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228E9EF-990B-8D4A-B869-3E2784B4E2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4D1840F-6034-1C48-B540-1337F628D66E}"/>
              </a:ext>
            </a:extLst>
          </p:cNvPr>
          <p:cNvSpPr>
            <a:spLocks noGrp="1" noChangeArrowheads="1"/>
          </p:cNvSpPr>
          <p:nvPr>
            <p:ph type="sldNum" sz="quarter" idx="12"/>
          </p:nvPr>
        </p:nvSpPr>
        <p:spPr>
          <a:ln/>
        </p:spPr>
        <p:txBody>
          <a:bodyPr/>
          <a:lstStyle>
            <a:lvl1pPr>
              <a:defRPr/>
            </a:lvl1pPr>
          </a:lstStyle>
          <a:p>
            <a:fld id="{115F8A84-762B-A94C-930E-95B201BCF0BD}" type="slidenum">
              <a:rPr lang="en-US" altLang="en-US"/>
              <a:pPr/>
              <a:t>‹#›</a:t>
            </a:fld>
            <a:endParaRPr lang="en-US" altLang="en-US"/>
          </a:p>
        </p:txBody>
      </p:sp>
    </p:spTree>
    <p:extLst>
      <p:ext uri="{BB962C8B-B14F-4D97-AF65-F5344CB8AC3E}">
        <p14:creationId xmlns:p14="http://schemas.microsoft.com/office/powerpoint/2010/main" val="413644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9FDC020-D6E8-7448-A49A-067D7BC50C5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8C3E49F-E076-5042-A136-2D3F10C868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84608E7-ACEC-F84C-B46F-AE78468570A3}"/>
              </a:ext>
            </a:extLst>
          </p:cNvPr>
          <p:cNvSpPr>
            <a:spLocks noGrp="1" noChangeArrowheads="1"/>
          </p:cNvSpPr>
          <p:nvPr>
            <p:ph type="sldNum" sz="quarter" idx="12"/>
          </p:nvPr>
        </p:nvSpPr>
        <p:spPr>
          <a:ln/>
        </p:spPr>
        <p:txBody>
          <a:bodyPr/>
          <a:lstStyle>
            <a:lvl1pPr>
              <a:defRPr/>
            </a:lvl1pPr>
          </a:lstStyle>
          <a:p>
            <a:fld id="{9FC412DA-4314-D148-9271-72411C1F7D76}" type="slidenum">
              <a:rPr lang="en-US" altLang="en-US"/>
              <a:pPr/>
              <a:t>‹#›</a:t>
            </a:fld>
            <a:endParaRPr lang="en-US" altLang="en-US"/>
          </a:p>
        </p:txBody>
      </p:sp>
    </p:spTree>
    <p:extLst>
      <p:ext uri="{BB962C8B-B14F-4D97-AF65-F5344CB8AC3E}">
        <p14:creationId xmlns:p14="http://schemas.microsoft.com/office/powerpoint/2010/main" val="1153472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5073BFA-5B2B-214A-B6F5-5B5896EA939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3A154B1-68E7-5D44-BDA6-FDE93FAE35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A0C7EC2-7D61-C44C-B380-7DBDE594FD16}"/>
              </a:ext>
            </a:extLst>
          </p:cNvPr>
          <p:cNvSpPr>
            <a:spLocks noGrp="1" noChangeArrowheads="1"/>
          </p:cNvSpPr>
          <p:nvPr>
            <p:ph type="sldNum" sz="quarter" idx="12"/>
          </p:nvPr>
        </p:nvSpPr>
        <p:spPr>
          <a:ln/>
        </p:spPr>
        <p:txBody>
          <a:bodyPr/>
          <a:lstStyle>
            <a:lvl1pPr>
              <a:defRPr/>
            </a:lvl1pPr>
          </a:lstStyle>
          <a:p>
            <a:fld id="{CB0AADFB-8CEC-0841-866C-372B853CD7F7}" type="slidenum">
              <a:rPr lang="en-US" altLang="en-US"/>
              <a:pPr/>
              <a:t>‹#›</a:t>
            </a:fld>
            <a:endParaRPr lang="en-US" altLang="en-US"/>
          </a:p>
        </p:txBody>
      </p:sp>
    </p:spTree>
    <p:extLst>
      <p:ext uri="{BB962C8B-B14F-4D97-AF65-F5344CB8AC3E}">
        <p14:creationId xmlns:p14="http://schemas.microsoft.com/office/powerpoint/2010/main" val="3130265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05105B4-E8FE-9444-AE07-0F99B99ACF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BA2F0B0-59C6-FB48-B75B-0FBCC4322C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90EC63C-D9AD-E042-BD0F-E4CD705D33A1}"/>
              </a:ext>
            </a:extLst>
          </p:cNvPr>
          <p:cNvSpPr>
            <a:spLocks noGrp="1" noChangeArrowheads="1"/>
          </p:cNvSpPr>
          <p:nvPr>
            <p:ph type="sldNum" sz="quarter" idx="12"/>
          </p:nvPr>
        </p:nvSpPr>
        <p:spPr>
          <a:ln/>
        </p:spPr>
        <p:txBody>
          <a:bodyPr/>
          <a:lstStyle>
            <a:lvl1pPr>
              <a:defRPr/>
            </a:lvl1pPr>
          </a:lstStyle>
          <a:p>
            <a:fld id="{6986FFD3-012E-234C-833B-1169929B6A5E}" type="slidenum">
              <a:rPr lang="en-US" altLang="en-US"/>
              <a:pPr/>
              <a:t>‹#›</a:t>
            </a:fld>
            <a:endParaRPr lang="en-US" altLang="en-US"/>
          </a:p>
        </p:txBody>
      </p:sp>
    </p:spTree>
    <p:extLst>
      <p:ext uri="{BB962C8B-B14F-4D97-AF65-F5344CB8AC3E}">
        <p14:creationId xmlns:p14="http://schemas.microsoft.com/office/powerpoint/2010/main" val="3130615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B48B7FE-76A3-E04A-9814-5DA81381F40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BAA624E-1178-F14E-912F-35E6978E4E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1141ACA-46C6-454D-A91D-D2EDE6466B73}"/>
              </a:ext>
            </a:extLst>
          </p:cNvPr>
          <p:cNvSpPr>
            <a:spLocks noGrp="1" noChangeArrowheads="1"/>
          </p:cNvSpPr>
          <p:nvPr>
            <p:ph type="sldNum" sz="quarter" idx="12"/>
          </p:nvPr>
        </p:nvSpPr>
        <p:spPr>
          <a:ln/>
        </p:spPr>
        <p:txBody>
          <a:bodyPr/>
          <a:lstStyle>
            <a:lvl1pPr>
              <a:defRPr/>
            </a:lvl1pPr>
          </a:lstStyle>
          <a:p>
            <a:fld id="{17020CCB-8A3E-DD49-8341-E57B64EA1588}" type="slidenum">
              <a:rPr lang="en-US" altLang="en-US"/>
              <a:pPr/>
              <a:t>‹#›</a:t>
            </a:fld>
            <a:endParaRPr lang="en-US" altLang="en-US"/>
          </a:p>
        </p:txBody>
      </p:sp>
    </p:spTree>
    <p:extLst>
      <p:ext uri="{BB962C8B-B14F-4D97-AF65-F5344CB8AC3E}">
        <p14:creationId xmlns:p14="http://schemas.microsoft.com/office/powerpoint/2010/main" val="3339766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9612915-3C19-D649-9004-1B59F8981F96}"/>
              </a:ext>
            </a:extLst>
          </p:cNvPr>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EFE6A15-6577-4648-AB2F-21D919757F3F}"/>
              </a:ext>
            </a:extLst>
          </p:cNvPr>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BFF72B28-D631-8148-A1C2-FCFAF9BF7295}"/>
              </a:ext>
            </a:extLst>
          </p:cNvPr>
          <p:cNvSpPr>
            <a:spLocks noGrp="1" noChangeArrowheads="1"/>
          </p:cNvSpPr>
          <p:nvPr>
            <p:ph type="dt" sz="half" idx="2"/>
          </p:nvPr>
        </p:nvSpPr>
        <p:spPr bwMode="auto">
          <a:xfrm>
            <a:off x="685800" y="4686300"/>
            <a:ext cx="19050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B87A167B-DD3C-2444-AA4F-039C78E88B3E}"/>
              </a:ext>
            </a:extLst>
          </p:cNvPr>
          <p:cNvSpPr>
            <a:spLocks noGrp="1" noChangeArrowheads="1"/>
          </p:cNvSpPr>
          <p:nvPr>
            <p:ph type="ftr" sz="quarter" idx="3"/>
          </p:nvPr>
        </p:nvSpPr>
        <p:spPr bwMode="auto">
          <a:xfrm>
            <a:off x="3124200" y="4686300"/>
            <a:ext cx="28956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C956322D-D510-CA48-BD00-259681BABBB1}"/>
              </a:ext>
            </a:extLst>
          </p:cNvPr>
          <p:cNvSpPr>
            <a:spLocks noGrp="1" noChangeArrowheads="1"/>
          </p:cNvSpPr>
          <p:nvPr>
            <p:ph type="sldNum" sz="quarter" idx="4"/>
          </p:nvPr>
        </p:nvSpPr>
        <p:spPr bwMode="auto">
          <a:xfrm>
            <a:off x="6553200" y="4686300"/>
            <a:ext cx="1905000" cy="342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fld id="{6F2B4533-DD91-C046-9040-DE6E2473A3D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3" name="Picture 13">
            <a:extLst>
              <a:ext uri="{FF2B5EF4-FFF2-40B4-BE49-F238E27FC236}">
                <a16:creationId xmlns:a16="http://schemas.microsoft.com/office/drawing/2014/main" id="{AEB03970-6CAD-0AED-8800-B876FB0275EE}"/>
              </a:ext>
            </a:extLst>
          </p:cNvPr>
          <p:cNvPicPr>
            <a:picLocks noChangeAspect="1" noChangeArrowheads="1"/>
          </p:cNvPicPr>
          <p:nvPr/>
        </p:nvPicPr>
        <p:blipFill>
          <a:blip r:embed="rId3"/>
          <a:srcRect/>
          <a:stretch/>
        </p:blipFill>
        <p:spPr bwMode="auto">
          <a:xfrm>
            <a:off x="-150987" y="-84931"/>
            <a:ext cx="9445973" cy="531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833ACA4-D25D-5DE1-D876-B102AA521721}"/>
              </a:ext>
            </a:extLst>
          </p:cNvPr>
          <p:cNvSpPr txBox="1"/>
          <p:nvPr/>
        </p:nvSpPr>
        <p:spPr>
          <a:xfrm>
            <a:off x="228600" y="2038350"/>
            <a:ext cx="5067299" cy="1132618"/>
          </a:xfrm>
          <a:prstGeom prst="rect">
            <a:avLst/>
          </a:prstGeom>
          <a:noFill/>
        </p:spPr>
        <p:txBody>
          <a:bodyPr wrap="square" rtlCol="0">
            <a:spAutoFit/>
          </a:bodyPr>
          <a:lstStyle/>
          <a:p>
            <a:pPr algn="ctr">
              <a:lnSpc>
                <a:spcPts val="8000"/>
              </a:lnSpc>
              <a:spcAft>
                <a:spcPts val="300"/>
              </a:spcAft>
              <a:defRPr/>
            </a:pPr>
            <a:r>
              <a:rPr lang="en-US" sz="8000" b="1" dirty="0">
                <a:ln w="28575" cap="rnd" cmpd="sng">
                  <a:noFill/>
                </a:ln>
                <a:solidFill>
                  <a:srgbClr val="FFFFFF"/>
                </a:solidFill>
                <a:latin typeface="Antique Olive Std Nord" panose="020B0B07040504040204"/>
                <a:cs typeface="Arial Black" panose="020B0604020202020204" pitchFamily="34" charset="0"/>
              </a:rPr>
              <a:t>Verse Time</a:t>
            </a:r>
          </a:p>
        </p:txBody>
      </p:sp>
      <p:sp>
        <p:nvSpPr>
          <p:cNvPr id="5" name="TextBox 4">
            <a:extLst>
              <a:ext uri="{FF2B5EF4-FFF2-40B4-BE49-F238E27FC236}">
                <a16:creationId xmlns:a16="http://schemas.microsoft.com/office/drawing/2014/main" id="{936D1E9E-7A63-61A8-346A-E1DB6588E1EA}"/>
              </a:ext>
            </a:extLst>
          </p:cNvPr>
          <p:cNvSpPr txBox="1"/>
          <p:nvPr/>
        </p:nvSpPr>
        <p:spPr>
          <a:xfrm>
            <a:off x="609600" y="4629150"/>
            <a:ext cx="800100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ts val="1000"/>
              </a:spcAft>
              <a:buClrTx/>
              <a:buSzTx/>
              <a:buFontTx/>
              <a:buNone/>
              <a:tabLst/>
              <a:defRPr/>
            </a:pPr>
            <a:r>
              <a:rPr lang="en-US" sz="800" dirty="0">
                <a:solidFill>
                  <a:schemeClr val="bg1"/>
                </a:solidFill>
                <a:latin typeface="+mn-lt"/>
              </a:rPr>
              <a:t>Copyright © 2025 Child Evangelism Fellowship Inc. All rights reserved. V 1.0 </a:t>
            </a:r>
            <a:br>
              <a:rPr lang="en-US" sz="800" dirty="0">
                <a:solidFill>
                  <a:schemeClr val="bg1"/>
                </a:solidFill>
                <a:latin typeface="+mn-lt"/>
              </a:rPr>
            </a:br>
            <a:r>
              <a:rPr lang="en-US" sz="800" dirty="0">
                <a:solidFill>
                  <a:schemeClr val="bg1"/>
                </a:solidFill>
                <a:latin typeface="+mn-lt"/>
              </a:rPr>
              <a:t>Scripture quotations are from the ESV</a:t>
            </a:r>
            <a:r>
              <a:rPr lang="en-US" sz="800" baseline="30000" dirty="0">
                <a:solidFill>
                  <a:schemeClr val="bg1"/>
                </a:solidFill>
                <a:latin typeface="+mn-lt"/>
              </a:rPr>
              <a:t>®</a:t>
            </a:r>
            <a:r>
              <a:rPr lang="en-US" sz="800" dirty="0">
                <a:solidFill>
                  <a:schemeClr val="bg1"/>
                </a:solidFill>
                <a:latin typeface="+mn-lt"/>
              </a:rPr>
              <a:t> Bible (The Holy Bible, English Standard Version</a:t>
            </a:r>
            <a:r>
              <a:rPr lang="en-US" sz="800" baseline="30000" dirty="0">
                <a:solidFill>
                  <a:schemeClr val="bg1"/>
                </a:solidFill>
                <a:latin typeface="+mn-lt"/>
              </a:rPr>
              <a:t>®</a:t>
            </a:r>
            <a:r>
              <a:rPr lang="en-US" sz="800" dirty="0">
                <a:solidFill>
                  <a:schemeClr val="bg1"/>
                </a:solidFill>
                <a:latin typeface="+mn-lt"/>
              </a:rPr>
              <a:t>), copyright © 2001 by Crossway, </a:t>
            </a:r>
            <a:br>
              <a:rPr lang="en-US" sz="800" dirty="0">
                <a:solidFill>
                  <a:schemeClr val="bg1"/>
                </a:solidFill>
                <a:latin typeface="+mn-lt"/>
              </a:rPr>
            </a:br>
            <a:r>
              <a:rPr lang="en-US" sz="800" dirty="0">
                <a:solidFill>
                  <a:schemeClr val="bg1"/>
                </a:solidFill>
                <a:latin typeface="+mn-lt"/>
              </a:rPr>
              <a:t>a publishing ministry of Good News Publishers. ESV Text Edition: 2025. Used by permission. All rights reserved. </a:t>
            </a:r>
          </a:p>
        </p:txBody>
      </p:sp>
    </p:spTree>
    <p:extLst>
      <p:ext uri="{BB962C8B-B14F-4D97-AF65-F5344CB8AC3E}">
        <p14:creationId xmlns:p14="http://schemas.microsoft.com/office/powerpoint/2010/main" val="175783683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2" name="Picture 13">
            <a:extLst>
              <a:ext uri="{FF2B5EF4-FFF2-40B4-BE49-F238E27FC236}">
                <a16:creationId xmlns:a16="http://schemas.microsoft.com/office/drawing/2014/main" id="{E1EF193E-8357-62BF-E0EC-32B34E1DF5C6}"/>
              </a:ext>
            </a:extLst>
          </p:cNvPr>
          <p:cNvPicPr>
            <a:picLocks noChangeAspect="1" noChangeArrowheads="1"/>
          </p:cNvPicPr>
          <p:nvPr/>
        </p:nvPicPr>
        <p:blipFill>
          <a:blip r:embed="rId3">
            <a:alphaModFix amt="10000"/>
          </a:blip>
          <a:srcRect/>
          <a:stretch/>
        </p:blipFill>
        <p:spPr bwMode="auto">
          <a:xfrm>
            <a:off x="-1" y="-475060"/>
            <a:ext cx="9145787" cy="609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christmas tree with presents&#10;&#10;Description automatically generated">
            <a:extLst>
              <a:ext uri="{FF2B5EF4-FFF2-40B4-BE49-F238E27FC236}">
                <a16:creationId xmlns:a16="http://schemas.microsoft.com/office/drawing/2014/main" id="{8BB47D4D-EEE4-7EA9-EDF6-24A88C2A25B4}"/>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7162800" y="4400550"/>
            <a:ext cx="281574" cy="453916"/>
          </a:xfrm>
          <a:prstGeom prst="rect">
            <a:avLst/>
          </a:prstGeom>
        </p:spPr>
      </p:pic>
      <p:sp>
        <p:nvSpPr>
          <p:cNvPr id="3" name="TextBox 2">
            <a:extLst>
              <a:ext uri="{FF2B5EF4-FFF2-40B4-BE49-F238E27FC236}">
                <a16:creationId xmlns:a16="http://schemas.microsoft.com/office/drawing/2014/main" id="{84A0B0F9-7C3B-4312-8162-2A08A5F40440}"/>
              </a:ext>
            </a:extLst>
          </p:cNvPr>
          <p:cNvSpPr txBox="1"/>
          <p:nvPr/>
        </p:nvSpPr>
        <p:spPr>
          <a:xfrm>
            <a:off x="2762954" y="58255"/>
            <a:ext cx="5943599" cy="4267835"/>
          </a:xfrm>
          <a:prstGeom prst="rect">
            <a:avLst/>
          </a:prstGeom>
          <a:noFill/>
        </p:spPr>
        <p:txBody>
          <a:bodyPr wrap="square" rtlCol="0">
            <a:spAutoFit/>
          </a:bodyPr>
          <a:lstStyle/>
          <a:p>
            <a:pPr algn="ctr">
              <a:lnSpc>
                <a:spcPct val="114000"/>
              </a:lnSpc>
              <a:spcAft>
                <a:spcPts val="225"/>
              </a:spcAft>
              <a:defRPr/>
            </a:pPr>
            <a:r>
              <a:rPr lang="en-US" sz="4000" b="1" dirty="0">
                <a:ln w="31750" cap="rnd" cmpd="sng">
                  <a:noFill/>
                </a:ln>
                <a:solidFill>
                  <a:srgbClr val="EFAE12"/>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“But God shows his love for us in that </a:t>
            </a:r>
            <a: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while we were </a:t>
            </a:r>
            <a:b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br>
            <a:r>
              <a:rPr lang="en-US" sz="4000" b="1" dirty="0">
                <a:ln w="31750" cap="rnd" cmpd="sng">
                  <a:noFill/>
                </a:ln>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still sinners, </a:t>
            </a:r>
          </a:p>
          <a:p>
            <a:pPr algn="ctr">
              <a:lnSpc>
                <a:spcPct val="114000"/>
              </a:lnSpc>
              <a:spcAft>
                <a:spcPts val="225"/>
              </a:spcAft>
              <a:defRPr/>
            </a:pPr>
            <a:r>
              <a:rPr lang="en-US" sz="4000" b="1" dirty="0">
                <a:ln w="31750" cap="rnd" cmpd="sng">
                  <a:noFill/>
                </a:ln>
                <a:solidFill>
                  <a:srgbClr val="C00000"/>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Christ died for us.”</a:t>
            </a:r>
          </a:p>
          <a:p>
            <a:pPr algn="ctr">
              <a:spcBef>
                <a:spcPts val="0"/>
              </a:spcBef>
              <a:spcAft>
                <a:spcPts val="225"/>
              </a:spcAft>
              <a:defRPr/>
            </a:pPr>
            <a:r>
              <a:rPr lang="en-US" sz="4000" b="1" dirty="0">
                <a:ln w="31750" cap="rnd" cmpd="sng">
                  <a:noFill/>
                </a:ln>
                <a:solidFill>
                  <a:srgbClr val="C00000"/>
                </a:solidFill>
                <a:effectLst>
                  <a:outerShdw blurRad="50800" dist="38100" dir="18900000" algn="bl" rotWithShape="0">
                    <a:prstClr val="black">
                      <a:alpha val="40000"/>
                    </a:prstClr>
                  </a:outerShdw>
                </a:effectLst>
                <a:latin typeface="Arial Black" panose="020B0604020202020204" pitchFamily="34" charset="0"/>
                <a:cs typeface="Arial Black" panose="020B0604020202020204" pitchFamily="34" charset="0"/>
              </a:rPr>
              <a:t>Romans 5:8</a:t>
            </a:r>
          </a:p>
        </p:txBody>
      </p:sp>
      <p:pic>
        <p:nvPicPr>
          <p:cNvPr id="8" name="Picture 7" descr="A christmas tree with presents&#10;&#10;Description automatically generated">
            <a:extLst>
              <a:ext uri="{FF2B5EF4-FFF2-40B4-BE49-F238E27FC236}">
                <a16:creationId xmlns:a16="http://schemas.microsoft.com/office/drawing/2014/main" id="{413C78E3-FAF4-5B79-5194-7EB518C1C0D3}"/>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8200758" y="3562350"/>
            <a:ext cx="867042" cy="1397732"/>
          </a:xfrm>
          <a:prstGeom prst="rect">
            <a:avLst/>
          </a:prstGeom>
        </p:spPr>
      </p:pic>
      <p:pic>
        <p:nvPicPr>
          <p:cNvPr id="9" name="Picture 8" descr="A christmas tree with presents&#10;&#10;Description automatically generated">
            <a:extLst>
              <a:ext uri="{FF2B5EF4-FFF2-40B4-BE49-F238E27FC236}">
                <a16:creationId xmlns:a16="http://schemas.microsoft.com/office/drawing/2014/main" id="{DC6CCAFD-D1B3-81C8-4B87-A3A3F3D1E7AB}"/>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7543800" y="4019550"/>
            <a:ext cx="557931" cy="899423"/>
          </a:xfrm>
          <a:prstGeom prst="rect">
            <a:avLst/>
          </a:prstGeom>
        </p:spPr>
      </p:pic>
      <p:pic>
        <p:nvPicPr>
          <p:cNvPr id="10" name="Picture 9" descr="A christmas tree with presents&#10;&#10;Description automatically generated">
            <a:extLst>
              <a:ext uri="{FF2B5EF4-FFF2-40B4-BE49-F238E27FC236}">
                <a16:creationId xmlns:a16="http://schemas.microsoft.com/office/drawing/2014/main" id="{7206DB57-EEB0-A981-CBA3-DFF3E346AAE0}"/>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609600" y="1399190"/>
            <a:ext cx="2206794" cy="3557504"/>
          </a:xfrm>
          <a:prstGeom prst="rect">
            <a:avLst/>
          </a:prstGeom>
        </p:spPr>
      </p:pic>
      <p:pic>
        <p:nvPicPr>
          <p:cNvPr id="6" name="Picture 5" descr="A christmas tree with presents&#10;&#10;Description automatically generated">
            <a:extLst>
              <a:ext uri="{FF2B5EF4-FFF2-40B4-BE49-F238E27FC236}">
                <a16:creationId xmlns:a16="http://schemas.microsoft.com/office/drawing/2014/main" id="{D91A853E-0F58-1A20-46F6-87DED032D3C6}"/>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1095884" y="2800350"/>
            <a:ext cx="1342516" cy="2164226"/>
          </a:xfrm>
          <a:prstGeom prst="rect">
            <a:avLst/>
          </a:prstGeom>
        </p:spPr>
      </p:pic>
      <p:pic>
        <p:nvPicPr>
          <p:cNvPr id="11" name="Picture 10" descr="A christmas tree with presents&#10;&#10;Description automatically generated">
            <a:extLst>
              <a:ext uri="{FF2B5EF4-FFF2-40B4-BE49-F238E27FC236}">
                <a16:creationId xmlns:a16="http://schemas.microsoft.com/office/drawing/2014/main" id="{9598816B-B07B-4464-98A8-F8D952DF390C}"/>
              </a:ext>
            </a:extLst>
          </p:cNvPr>
          <p:cNvPicPr>
            <a:picLocks noChangeAspect="1"/>
          </p:cNvPicPr>
          <p:nvPr/>
        </p:nvPicPr>
        <p:blipFill rotWithShape="1">
          <a:blip r:embed="rId4">
            <a:clrChange>
              <a:clrFrom>
                <a:srgbClr val="E8E8DF"/>
              </a:clrFrom>
              <a:clrTo>
                <a:srgbClr val="E8E8DF">
                  <a:alpha val="0"/>
                </a:srgbClr>
              </a:clrTo>
            </a:clrChange>
          </a:blip>
          <a:srcRect l="19251" r="18715"/>
          <a:stretch/>
        </p:blipFill>
        <p:spPr>
          <a:xfrm>
            <a:off x="152400" y="24493"/>
            <a:ext cx="3089186" cy="4979985"/>
          </a:xfrm>
          <a:prstGeom prst="rect">
            <a:avLst/>
          </a:prstGeom>
        </p:spPr>
      </p:pic>
      <p:sp>
        <p:nvSpPr>
          <p:cNvPr id="4" name="TextBox 3">
            <a:extLst>
              <a:ext uri="{FF2B5EF4-FFF2-40B4-BE49-F238E27FC236}">
                <a16:creationId xmlns:a16="http://schemas.microsoft.com/office/drawing/2014/main" id="{E44D18C2-A30D-543F-3EEE-0A71F5D5CDD1}"/>
              </a:ext>
            </a:extLst>
          </p:cNvPr>
          <p:cNvSpPr txBox="1"/>
          <p:nvPr/>
        </p:nvSpPr>
        <p:spPr>
          <a:xfrm>
            <a:off x="2133600" y="4629150"/>
            <a:ext cx="5029200" cy="369332"/>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ts val="1000"/>
              </a:spcAft>
              <a:buClrTx/>
              <a:buSzTx/>
              <a:buFontTx/>
              <a:buNone/>
              <a:tabLst/>
              <a:defRPr/>
            </a:pPr>
            <a:r>
              <a:rPr lang="en-US" sz="600" dirty="0">
                <a:solidFill>
                  <a:srgbClr val="287117"/>
                </a:solidFill>
                <a:latin typeface="+mn-lt"/>
              </a:rPr>
              <a:t>Copyright © 2025 Child Evangelism Fellowship Inc. All rights reserved. V 1.0 </a:t>
            </a:r>
            <a:br>
              <a:rPr lang="en-US" sz="600" dirty="0">
                <a:solidFill>
                  <a:srgbClr val="287117"/>
                </a:solidFill>
                <a:latin typeface="+mn-lt"/>
              </a:rPr>
            </a:br>
            <a:r>
              <a:rPr lang="en-US" sz="600" dirty="0">
                <a:solidFill>
                  <a:srgbClr val="287117"/>
                </a:solidFill>
                <a:latin typeface="+mn-lt"/>
              </a:rPr>
              <a:t>Scripture quotations are from the ESV</a:t>
            </a:r>
            <a:r>
              <a:rPr lang="en-US" sz="600" baseline="30000" dirty="0">
                <a:solidFill>
                  <a:srgbClr val="287117"/>
                </a:solidFill>
                <a:latin typeface="+mn-lt"/>
              </a:rPr>
              <a:t>®</a:t>
            </a:r>
            <a:r>
              <a:rPr lang="en-US" sz="600" dirty="0">
                <a:solidFill>
                  <a:srgbClr val="287117"/>
                </a:solidFill>
                <a:latin typeface="+mn-lt"/>
              </a:rPr>
              <a:t> Bible (The Holy Bible, English Standard Version</a:t>
            </a:r>
            <a:r>
              <a:rPr lang="en-US" sz="600" baseline="30000" dirty="0">
                <a:solidFill>
                  <a:srgbClr val="287117"/>
                </a:solidFill>
                <a:latin typeface="+mn-lt"/>
              </a:rPr>
              <a:t>®</a:t>
            </a:r>
            <a:r>
              <a:rPr lang="en-US" sz="600" dirty="0">
                <a:solidFill>
                  <a:srgbClr val="287117"/>
                </a:solidFill>
                <a:latin typeface="+mn-lt"/>
              </a:rPr>
              <a:t>), copyright © 2001 by Crossway, </a:t>
            </a:r>
            <a:br>
              <a:rPr lang="en-US" sz="600" dirty="0">
                <a:solidFill>
                  <a:srgbClr val="287117"/>
                </a:solidFill>
                <a:latin typeface="+mn-lt"/>
              </a:rPr>
            </a:br>
            <a:r>
              <a:rPr lang="en-US" sz="600" dirty="0">
                <a:solidFill>
                  <a:srgbClr val="287117"/>
                </a:solidFill>
                <a:latin typeface="+mn-lt"/>
              </a:rPr>
              <a:t>a publishing ministry of Good News Publishers. ESV Text Edition: 2025. Used by permission. All rights reserved. </a:t>
            </a:r>
          </a:p>
        </p:txBody>
      </p:sp>
    </p:spTree>
    <p:extLst>
      <p:ext uri="{BB962C8B-B14F-4D97-AF65-F5344CB8AC3E}">
        <p14:creationId xmlns:p14="http://schemas.microsoft.com/office/powerpoint/2010/main" val="8018401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25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1250"/>
                            </p:stCondLst>
                            <p:childTnLst>
                              <p:par>
                                <p:cTn id="12" presetID="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 presetClass="exit" presetSubtype="0" fill="hold"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4" restart="whenNotActive" fill="hold" evtFilter="cancelBubble" nodeType="interactiveSeq">
                <p:stCondLst>
                  <p:cond evt="onClick" delay="0">
                    <p:tgtEl>
                      <p:spTgt spid="9"/>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 presetClass="exit" presetSubtype="0" fill="hold" nodeType="withEffect">
                                  <p:stCondLst>
                                    <p:cond delay="0"/>
                                  </p:stCondLst>
                                  <p:childTnLst>
                                    <p:set>
                                      <p:cBhvr>
                                        <p:cTn id="31" dur="1" fill="hold">
                                          <p:stCondLst>
                                            <p:cond delay="0"/>
                                          </p:stCondLst>
                                        </p:cTn>
                                        <p:tgtEl>
                                          <p:spTgt spid="11"/>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 presetClass="exit" presetSubtype="0" fill="hold" nodeType="withEffect">
                                  <p:stCondLst>
                                    <p:cond delay="0"/>
                                  </p:stCondLst>
                                  <p:childTnLst>
                                    <p:set>
                                      <p:cBhvr>
                                        <p:cTn id="41" dur="1" fill="hold">
                                          <p:stCondLst>
                                            <p:cond delay="0"/>
                                          </p:stCondLst>
                                        </p:cTn>
                                        <p:tgtEl>
                                          <p:spTgt spid="11"/>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2238</TotalTime>
  <Words>344</Words>
  <Application>Microsoft Office PowerPoint</Application>
  <PresentationFormat>On-screen Show (16:9)</PresentationFormat>
  <Paragraphs>14</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Antique Olive Std Nord</vt:lpstr>
      <vt:lpstr>Arial</vt:lpstr>
      <vt:lpstr>Arial Black</vt:lpstr>
      <vt:lpstr>Calibri</vt:lpstr>
      <vt:lpstr>Times New Roman</vt:lpstr>
      <vt:lpstr>Blank Presentation</vt:lpstr>
      <vt:lpstr>PowerPoint Presentation</vt:lpstr>
      <vt:lpstr>PowerPoint Presentation</vt:lpstr>
    </vt:vector>
  </TitlesOfParts>
  <Company>Creative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 Services</dc:creator>
  <cp:lastModifiedBy>Deb Hane</cp:lastModifiedBy>
  <cp:revision>137</cp:revision>
  <dcterms:created xsi:type="dcterms:W3CDTF">2008-02-18T21:04:47Z</dcterms:created>
  <dcterms:modified xsi:type="dcterms:W3CDTF">2025-07-30T19:39:59Z</dcterms:modified>
</cp:coreProperties>
</file>