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2" r:id="rId2"/>
  </p:sldMasterIdLst>
  <p:notesMasterIdLst>
    <p:notesMasterId r:id="rId8"/>
  </p:notesMasterIdLst>
  <p:sldIdLst>
    <p:sldId id="383" r:id="rId3"/>
    <p:sldId id="385" r:id="rId4"/>
    <p:sldId id="257" r:id="rId5"/>
    <p:sldId id="384" r:id="rId6"/>
    <p:sldId id="388" r:id="rId7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0000"/>
    <a:srgbClr val="90D89E"/>
    <a:srgbClr val="EFAE12"/>
    <a:srgbClr val="FF6243"/>
    <a:srgbClr val="2871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 autoAdjust="0"/>
    <p:restoredTop sz="75556" autoAdjust="0"/>
  </p:normalViewPr>
  <p:slideViewPr>
    <p:cSldViewPr>
      <p:cViewPr varScale="1">
        <p:scale>
          <a:sx n="63" d="100"/>
          <a:sy n="63" d="100"/>
        </p:scale>
        <p:origin x="150" y="6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E05980B4-6ADA-5243-BC8B-29E2A6E7601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629066D4-B9E8-6449-8763-F80BF354B85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2" name="Rectangle 4">
            <a:extLst>
              <a:ext uri="{FF2B5EF4-FFF2-40B4-BE49-F238E27FC236}">
                <a16:creationId xmlns:a16="http://schemas.microsoft.com/office/drawing/2014/main" id="{57EF028C-D80E-8B41-BC44-32434FC9288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37893" name="Rectangle 5">
            <a:extLst>
              <a:ext uri="{FF2B5EF4-FFF2-40B4-BE49-F238E27FC236}">
                <a16:creationId xmlns:a16="http://schemas.microsoft.com/office/drawing/2014/main" id="{E0F7DD7A-A550-C340-9618-B1E0BC01670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7894" name="Rectangle 6">
            <a:extLst>
              <a:ext uri="{FF2B5EF4-FFF2-40B4-BE49-F238E27FC236}">
                <a16:creationId xmlns:a16="http://schemas.microsoft.com/office/drawing/2014/main" id="{F64B6334-1E17-684F-959D-4BEC767950D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5" name="Rectangle 7">
            <a:extLst>
              <a:ext uri="{FF2B5EF4-FFF2-40B4-BE49-F238E27FC236}">
                <a16:creationId xmlns:a16="http://schemas.microsoft.com/office/drawing/2014/main" id="{5E918824-AEA4-0948-B047-B33B13E7134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695503C-1DCC-E745-8E31-178D406E100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B0AD4A-2CE5-7D2E-2B36-07BA9A328D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>
            <a:extLst>
              <a:ext uri="{FF2B5EF4-FFF2-40B4-BE49-F238E27FC236}">
                <a16:creationId xmlns:a16="http://schemas.microsoft.com/office/drawing/2014/main" id="{B6C84AC1-5C0A-881E-35FE-5BAA81CE81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818D1DA-CA89-8B44-8FD8-A4FB913B92A5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9026" name="Rectangle 2">
            <a:extLst>
              <a:ext uri="{FF2B5EF4-FFF2-40B4-BE49-F238E27FC236}">
                <a16:creationId xmlns:a16="http://schemas.microsoft.com/office/drawing/2014/main" id="{74B10951-FB55-D943-D3AD-0225B03FFB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78CA15F7-1FC6-26DA-8780-17EB8BABB3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Game Time—Play a suggested interactive game</a:t>
            </a: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564334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B0AD4A-2CE5-7D2E-2B36-07BA9A328D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>
            <a:extLst>
              <a:ext uri="{FF2B5EF4-FFF2-40B4-BE49-F238E27FC236}">
                <a16:creationId xmlns:a16="http://schemas.microsoft.com/office/drawing/2014/main" id="{B6C84AC1-5C0A-881E-35FE-5BAA81CE81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818D1DA-CA89-8B44-8FD8-A4FB913B92A5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9026" name="Rectangle 2">
            <a:extLst>
              <a:ext uri="{FF2B5EF4-FFF2-40B4-BE49-F238E27FC236}">
                <a16:creationId xmlns:a16="http://schemas.microsoft.com/office/drawing/2014/main" id="{74B10951-FB55-D943-D3AD-0225B03FFB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78CA15F7-1FC6-26DA-8780-17EB8BABB3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“Trim the Tree”  Interactive Game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Divide children into two teams to compete for the best decorated tree. Teams take turns choosing a numbered bulb. Each bulb they choose will add a decoration to their tree. Click an arrow below a numbered bulb to add it to the appropriate team’s tree. The first team to have a base, lights, ornament, and a topper wins. Play as time allows, up to three times.</a:t>
            </a:r>
          </a:p>
        </p:txBody>
      </p:sp>
    </p:spTree>
    <p:extLst>
      <p:ext uri="{BB962C8B-B14F-4D97-AF65-F5344CB8AC3E}">
        <p14:creationId xmlns:p14="http://schemas.microsoft.com/office/powerpoint/2010/main" val="32563273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Round 1: 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Have a child choose a numbered bulb and click arrow below it to add it to his team’s tree (left-Team 1; right-Team 2).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The first team to have a base, lights, ornament, and a topper wins.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b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F19578-264B-4D1E-B2D5-1F74B888A80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911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Round 2: 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Have a child choose a numbered bulb and click arrow below it to add it to his team’s tree (left-Team 1; right-Team 2).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The first team to have a base, lights, ornament, and a topper wins.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F19578-264B-4D1E-B2D5-1F74B888A80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4290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1D7E72-4A2F-8B94-62F8-32A6684F7D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8F5978-C142-ECAF-474A-C23B4E790D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C77051-F40A-FA84-08DD-047E279687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Round 3: 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Have a child choose a numbered bulb and click arrow below it to add it to his team’s tree (left-Team 1; right-Team 2).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The first team to have a base, lights, ornament, and a topper wins.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b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D65558-CBE7-EEE3-B1B8-F1962D5859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F19578-264B-4D1E-B2D5-1F74B888A80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316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575E185-66DB-6249-82DC-9F084402D38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5E26133-5428-3B4D-8972-9F23F8CF0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46226EE-C5A4-704C-AFF9-410A47C031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CD0111-C3D4-7542-8A3C-98DE0550E3E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2702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275E540-2E88-0C43-AE2C-A0B17539D8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7C8E247-DEB1-A24C-A4C1-355165F513E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4ADE59E-22B3-F641-A59C-422C050936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DBD790-1663-2947-A934-64A5D357326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4114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4114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4114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54454B4-5A55-2642-99B6-29F6D6E42E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60636A8-A294-6140-99DE-F19F2E3854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AF929EB-2A92-D04F-BCC5-ADA3040DDE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DFEDF8-8AF3-5543-83AB-66DE6BF1EF9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08249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2E79E-C8C6-4DBB-8334-887947E541F3}" type="datetimeFigureOut">
              <a:rPr lang="en-US" smtClean="0"/>
              <a:t>7/30/2025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A221D-189A-4106-8921-AE8458D2A1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1434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95488-F643-9E41-741B-34099B1CF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AABA4-378F-C60E-1C43-FA07B721B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ACD6B5-D6D3-8783-AC1E-314F83B83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D5E28-162B-4FEC-BCF6-89718CAAE03C}" type="datetimeFigureOut">
              <a:rPr lang="en-US" smtClean="0"/>
              <a:t>7/30/2025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4AB628-4447-26E3-DE6F-F286349EC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8617E1-F1C6-A952-D097-DDF4E1F4A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D1CC3-2103-437D-941B-B316C1102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253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9AA1973-B15D-EE4A-B7FA-DC2153151A2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8BA0FDD-7FE3-5E46-B440-0D0AC8234EF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0EA55E1-80C7-BE44-ACAF-2D44928BD13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06678F-9D3F-9D4D-A46B-2D8D521D201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5824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12CEA27-D378-4943-B45E-187E2242C3E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99A5690-8593-E548-9F71-62B4F3152D1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CD3CAA5-2100-7448-AAF3-7B7660AE443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7A690C-6A00-4A4E-A6D8-153E105DEA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4005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8590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590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F13EB22-EB2E-8F41-8783-A92503EFD2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7809A21-3CCA-C948-B10D-30A82E9156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D478901-AC96-FF4B-9E9D-6D0D4A2C84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273D2E-0B44-6B4A-87D0-72528B44F6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5828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E68CB14-8522-4042-8643-E26641BA615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228E9EF-990B-8D4A-B869-3E2784B4E2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4D1840F-6034-1C48-B540-1337F628D66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5F8A84-762B-A94C-930E-95B201BCF0B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6445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9FDC020-D6E8-7448-A49A-067D7BC50C5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8C3E49F-E076-5042-A136-2D3F10C868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84608E7-ACEC-F84C-B46F-AE78468570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C412DA-4314-D148-9271-72411C1F7D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3472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75073BFA-5B2B-214A-B6F5-5B5896EA939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3A154B1-68E7-5D44-BDA6-FDE93FAE35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A0C7EC2-7D61-C44C-B380-7DBDE594FD1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0AADFB-8CEC-0841-866C-372B853CD7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0265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05105B4-E8FE-9444-AE07-0F99B99ACF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A2F0B0-59C6-FB48-B75B-0FBCC4322C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90EC63C-D9AD-E042-BD0F-E4CD705D33A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86FFD3-012E-234C-833B-1169929B6A5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0615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B48B7FE-76A3-E04A-9814-5DA81381F4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BAA624E-1178-F14E-912F-35E6978E4E3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1141ACA-46C6-454D-A91D-D2EDE6466B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020CCB-8A3E-DD49-8341-E57B64EA15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9766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C9612915-3C19-D649-9004-1B59F8981F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7772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EFE6A15-6577-4648-AB2F-21D919757F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85900"/>
            <a:ext cx="7772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FF72B28-D631-8148-A1C2-FCFAF9BF729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4686300"/>
            <a:ext cx="1905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87A167B-DD3C-2444-AA4F-039C78E88B3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C956322D-D510-CA48-BD00-259681BABBB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1905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F2B4533-DD91-C046-9040-DE6E2473A3D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2E79E-C8C6-4DBB-8334-887947E541F3}" type="datetimeFigureOut">
              <a:rPr lang="en-US" smtClean="0"/>
              <a:t>7/30/2025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A221D-189A-4106-8921-AE8458D2A1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633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82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908846-7867-E040-9005-DC142B9A21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3">
            <a:extLst>
              <a:ext uri="{FF2B5EF4-FFF2-40B4-BE49-F238E27FC236}">
                <a16:creationId xmlns:a16="http://schemas.microsoft.com/office/drawing/2014/main" id="{AEB03970-6CAD-0AED-8800-B876FB0275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-150987" y="-84931"/>
            <a:ext cx="9445973" cy="5313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33ACA4-D25D-5DE1-D876-B102AA521721}"/>
              </a:ext>
            </a:extLst>
          </p:cNvPr>
          <p:cNvSpPr txBox="1"/>
          <p:nvPr/>
        </p:nvSpPr>
        <p:spPr>
          <a:xfrm>
            <a:off x="304800" y="2038350"/>
            <a:ext cx="5181600" cy="1085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8000"/>
              </a:lnSpc>
              <a:spcAft>
                <a:spcPts val="300"/>
              </a:spcAft>
              <a:defRPr/>
            </a:pPr>
            <a:r>
              <a:rPr lang="en-US" sz="6600" b="1" dirty="0">
                <a:ln w="28575" cap="rnd" cmpd="sng">
                  <a:noFill/>
                </a:ln>
                <a:solidFill>
                  <a:srgbClr val="FFFFFF"/>
                </a:solidFill>
                <a:latin typeface="Antique Olive Std Nord" panose="020B0B07040504040204"/>
                <a:cs typeface="Arial Black" panose="020B0604020202020204" pitchFamily="34" charset="0"/>
              </a:rPr>
              <a:t>Game Time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91009D-C542-530F-DDCF-F80DDE41D941}"/>
              </a:ext>
            </a:extLst>
          </p:cNvPr>
          <p:cNvSpPr txBox="1"/>
          <p:nvPr/>
        </p:nvSpPr>
        <p:spPr>
          <a:xfrm>
            <a:off x="2514599" y="4778573"/>
            <a:ext cx="411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dirty="0">
                <a:solidFill>
                  <a:schemeClr val="bg1"/>
                </a:solidFill>
                <a:cs typeface="+mn-cs"/>
              </a:rPr>
              <a:t>Copyright © 2025 Child Evangelism Fellowship Inc. All rights reserved. V. 1.0</a:t>
            </a:r>
          </a:p>
          <a:p>
            <a:pPr algn="ctr"/>
            <a:endParaRPr lang="en-US" sz="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585181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908846-7867-E040-9005-DC142B9A21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3">
            <a:extLst>
              <a:ext uri="{FF2B5EF4-FFF2-40B4-BE49-F238E27FC236}">
                <a16:creationId xmlns:a16="http://schemas.microsoft.com/office/drawing/2014/main" id="{AEB03970-6CAD-0AED-8800-B876FB0275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-150987" y="-84931"/>
            <a:ext cx="9445973" cy="5313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33ACA4-D25D-5DE1-D876-B102AA521721}"/>
              </a:ext>
            </a:extLst>
          </p:cNvPr>
          <p:cNvSpPr txBox="1"/>
          <p:nvPr/>
        </p:nvSpPr>
        <p:spPr>
          <a:xfrm>
            <a:off x="228600" y="1581150"/>
            <a:ext cx="5181600" cy="1085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8000"/>
              </a:lnSpc>
              <a:spcAft>
                <a:spcPts val="300"/>
              </a:spcAft>
              <a:defRPr/>
            </a:pPr>
            <a:r>
              <a:rPr lang="en-US" sz="6600" b="1" dirty="0">
                <a:ln w="28575" cap="rnd" cmpd="sng">
                  <a:noFill/>
                </a:ln>
                <a:solidFill>
                  <a:srgbClr val="FFFFFF"/>
                </a:solidFill>
                <a:latin typeface="Antique Olive Std Nord" panose="020B0B07040504040204"/>
                <a:cs typeface="Arial Black" panose="020B0604020202020204" pitchFamily="34" charset="0"/>
              </a:rPr>
              <a:t>Trim the Tree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880792-0DAE-9602-DD9F-D3A5D16A13A4}"/>
              </a:ext>
            </a:extLst>
          </p:cNvPr>
          <p:cNvSpPr txBox="1"/>
          <p:nvPr/>
        </p:nvSpPr>
        <p:spPr>
          <a:xfrm>
            <a:off x="2514599" y="4778573"/>
            <a:ext cx="411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dirty="0">
                <a:solidFill>
                  <a:schemeClr val="bg1"/>
                </a:solidFill>
                <a:cs typeface="+mn-cs"/>
              </a:rPr>
              <a:t>Copyright © 2025 Child Evangelism Fellowship Inc. All rights reserved. V. 1.0</a:t>
            </a:r>
          </a:p>
          <a:p>
            <a:pPr algn="ctr"/>
            <a:endParaRPr lang="en-US" sz="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904069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A child jumping in the air&#10;&#10;Description automatically generated">
            <a:extLst>
              <a:ext uri="{FF2B5EF4-FFF2-40B4-BE49-F238E27FC236}">
                <a16:creationId xmlns:a16="http://schemas.microsoft.com/office/drawing/2014/main" id="{77F17D80-C9B9-AB80-79B2-E05412D4F4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</a:blip>
          <a:srcRect b="29127"/>
          <a:stretch/>
        </p:blipFill>
        <p:spPr>
          <a:xfrm>
            <a:off x="1975904" y="777069"/>
            <a:ext cx="5143500" cy="3645354"/>
          </a:xfrm>
          <a:prstGeom prst="rect">
            <a:avLst/>
          </a:prstGeom>
          <a:effectLst>
            <a:softEdge rad="762000"/>
          </a:effectLst>
        </p:spPr>
      </p:pic>
      <p:pic>
        <p:nvPicPr>
          <p:cNvPr id="20" name="Picture 13">
            <a:extLst>
              <a:ext uri="{FF2B5EF4-FFF2-40B4-BE49-F238E27FC236}">
                <a16:creationId xmlns:a16="http://schemas.microsoft.com/office/drawing/2014/main" id="{BCD86688-6DC1-F51F-10C6-D07E89F8AC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alphaModFix amt="10000"/>
          </a:blip>
          <a:srcRect/>
          <a:stretch/>
        </p:blipFill>
        <p:spPr bwMode="auto">
          <a:xfrm>
            <a:off x="-1" y="-475060"/>
            <a:ext cx="9145787" cy="609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am2">
            <a:extLst>
              <a:ext uri="{FF2B5EF4-FFF2-40B4-BE49-F238E27FC236}">
                <a16:creationId xmlns:a16="http://schemas.microsoft.com/office/drawing/2014/main" id="{C5D36AC8-AD96-A977-7900-B65341415CBC}"/>
              </a:ext>
            </a:extLst>
          </p:cNvPr>
          <p:cNvSpPr txBox="1"/>
          <p:nvPr/>
        </p:nvSpPr>
        <p:spPr>
          <a:xfrm>
            <a:off x="6828722" y="103326"/>
            <a:ext cx="14705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reaming Outloud Pro" panose="03050502040302030504" pitchFamily="66" charset="0"/>
                <a:cs typeface="Dreaming Outloud Pro" panose="03050502040302030504" pitchFamily="66" charset="0"/>
              </a:rPr>
              <a:t>Team 2!</a:t>
            </a:r>
          </a:p>
        </p:txBody>
      </p:sp>
      <p:pic>
        <p:nvPicPr>
          <p:cNvPr id="126" name="Strawberries-TopL">
            <a:extLst>
              <a:ext uri="{FF2B5EF4-FFF2-40B4-BE49-F238E27FC236}">
                <a16:creationId xmlns:a16="http://schemas.microsoft.com/office/drawing/2014/main" id="{1DBF7E9D-67E0-46DC-DFD8-DF929E60219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t="12474" b="12822"/>
          <a:stretch/>
        </p:blipFill>
        <p:spPr>
          <a:xfrm>
            <a:off x="6803133" y="3883323"/>
            <a:ext cx="1588773" cy="593427"/>
          </a:xfrm>
          <a:prstGeom prst="rect">
            <a:avLst/>
          </a:prstGeom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723485C5-47E0-C7FC-8175-75D8BFDED42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367328" y="817161"/>
            <a:ext cx="2357398" cy="3398050"/>
          </a:xfrm>
          <a:prstGeom prst="rect">
            <a:avLst/>
          </a:prstGeom>
        </p:spPr>
      </p:pic>
      <p:pic>
        <p:nvPicPr>
          <p:cNvPr id="128" name="Candles-TopL">
            <a:extLst>
              <a:ext uri="{FF2B5EF4-FFF2-40B4-BE49-F238E27FC236}">
                <a16:creationId xmlns:a16="http://schemas.microsoft.com/office/drawing/2014/main" id="{710970A9-BAFE-AAD7-801E-8776E1B519E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-3441" b="-1395"/>
          <a:stretch/>
        </p:blipFill>
        <p:spPr>
          <a:xfrm>
            <a:off x="6615372" y="1757423"/>
            <a:ext cx="2084288" cy="2368827"/>
          </a:xfrm>
          <a:prstGeom prst="rect">
            <a:avLst/>
          </a:prstGeom>
        </p:spPr>
      </p:pic>
      <p:pic>
        <p:nvPicPr>
          <p:cNvPr id="129" name="Strawberries-TopL">
            <a:extLst>
              <a:ext uri="{FF2B5EF4-FFF2-40B4-BE49-F238E27FC236}">
                <a16:creationId xmlns:a16="http://schemas.microsoft.com/office/drawing/2014/main" id="{67BCC464-6A07-CE47-9A3F-14E04259EE0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-7774" b="-1313"/>
          <a:stretch/>
        </p:blipFill>
        <p:spPr>
          <a:xfrm>
            <a:off x="7041634" y="3834987"/>
            <a:ext cx="1070535" cy="543158"/>
          </a:xfrm>
          <a:prstGeom prst="rect">
            <a:avLst/>
          </a:prstGeom>
        </p:spPr>
      </p:pic>
      <p:pic>
        <p:nvPicPr>
          <p:cNvPr id="130" name="Cherries-TopL">
            <a:extLst>
              <a:ext uri="{FF2B5EF4-FFF2-40B4-BE49-F238E27FC236}">
                <a16:creationId xmlns:a16="http://schemas.microsoft.com/office/drawing/2014/main" id="{71B10158-D4D5-83CA-BFB5-C3A6CF0DC42A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t="3815" b="3815"/>
          <a:stretch/>
        </p:blipFill>
        <p:spPr>
          <a:xfrm rot="21420187">
            <a:off x="7290312" y="524029"/>
            <a:ext cx="495077" cy="506641"/>
          </a:xfrm>
          <a:prstGeom prst="rect">
            <a:avLst/>
          </a:prstGeom>
        </p:spPr>
      </p:pic>
      <p:pic>
        <p:nvPicPr>
          <p:cNvPr id="131" name="Blueberries-TopL">
            <a:extLst>
              <a:ext uri="{FF2B5EF4-FFF2-40B4-BE49-F238E27FC236}">
                <a16:creationId xmlns:a16="http://schemas.microsoft.com/office/drawing/2014/main" id="{57E4F7EB-1459-A6AE-C0AC-58AA8A874F0D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t="12044" b="12044"/>
          <a:stretch/>
        </p:blipFill>
        <p:spPr>
          <a:xfrm>
            <a:off x="6410295" y="1223296"/>
            <a:ext cx="1912139" cy="2714544"/>
          </a:xfrm>
          <a:prstGeom prst="rect">
            <a:avLst/>
          </a:prstGeom>
        </p:spPr>
      </p:pic>
      <p:pic>
        <p:nvPicPr>
          <p:cNvPr id="132" name="Cherries-TopL">
            <a:extLst>
              <a:ext uri="{FF2B5EF4-FFF2-40B4-BE49-F238E27FC236}">
                <a16:creationId xmlns:a16="http://schemas.microsoft.com/office/drawing/2014/main" id="{62B6F02C-48D0-AA14-21BF-D44C4ABF87CB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-1742" b="944"/>
          <a:stretch/>
        </p:blipFill>
        <p:spPr>
          <a:xfrm>
            <a:off x="7305245" y="646961"/>
            <a:ext cx="475158" cy="440786"/>
          </a:xfrm>
          <a:prstGeom prst="rect">
            <a:avLst/>
          </a:prstGeom>
        </p:spPr>
      </p:pic>
      <p:pic>
        <p:nvPicPr>
          <p:cNvPr id="133" name="Candles-TopL">
            <a:extLst>
              <a:ext uri="{FF2B5EF4-FFF2-40B4-BE49-F238E27FC236}">
                <a16:creationId xmlns:a16="http://schemas.microsoft.com/office/drawing/2014/main" id="{33BC7F0A-A4E1-797D-BE61-43B0109E821A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5710" b="3359"/>
          <a:stretch/>
        </p:blipFill>
        <p:spPr>
          <a:xfrm>
            <a:off x="7023326" y="1162323"/>
            <a:ext cx="1511074" cy="2781027"/>
          </a:xfrm>
          <a:prstGeom prst="rect">
            <a:avLst/>
          </a:prstGeom>
        </p:spPr>
      </p:pic>
      <p:pic>
        <p:nvPicPr>
          <p:cNvPr id="134" name="Blueberries-TopL">
            <a:extLst>
              <a:ext uri="{FF2B5EF4-FFF2-40B4-BE49-F238E27FC236}">
                <a16:creationId xmlns:a16="http://schemas.microsoft.com/office/drawing/2014/main" id="{047CFE97-1750-A9F5-54F9-9EB50BC31B8B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712" b="-493"/>
          <a:stretch/>
        </p:blipFill>
        <p:spPr>
          <a:xfrm>
            <a:off x="6733709" y="1177925"/>
            <a:ext cx="1895430" cy="2689225"/>
          </a:xfrm>
          <a:prstGeom prst="rect">
            <a:avLst/>
          </a:prstGeom>
        </p:spPr>
      </p:pic>
      <p:pic>
        <p:nvPicPr>
          <p:cNvPr id="58" name="Strawberries-TopL">
            <a:extLst>
              <a:ext uri="{FF2B5EF4-FFF2-40B4-BE49-F238E27FC236}">
                <a16:creationId xmlns:a16="http://schemas.microsoft.com/office/drawing/2014/main" id="{325000DF-9CDA-D719-A0A4-A25CBA3B4B0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t="12474" b="12822"/>
          <a:stretch/>
        </p:blipFill>
        <p:spPr>
          <a:xfrm>
            <a:off x="917194" y="3883323"/>
            <a:ext cx="1588773" cy="5934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EA2329B-6249-826C-03F9-C178EC8710C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81389" y="817161"/>
            <a:ext cx="2357398" cy="3398050"/>
          </a:xfrm>
          <a:prstGeom prst="rect">
            <a:avLst/>
          </a:prstGeom>
        </p:spPr>
      </p:pic>
      <p:sp>
        <p:nvSpPr>
          <p:cNvPr id="7" name="Team1">
            <a:extLst>
              <a:ext uri="{FF2B5EF4-FFF2-40B4-BE49-F238E27FC236}">
                <a16:creationId xmlns:a16="http://schemas.microsoft.com/office/drawing/2014/main" id="{D1DAB3D8-F4B4-87DB-3EDB-9D199D01ED4E}"/>
              </a:ext>
            </a:extLst>
          </p:cNvPr>
          <p:cNvSpPr txBox="1"/>
          <p:nvPr/>
        </p:nvSpPr>
        <p:spPr>
          <a:xfrm>
            <a:off x="974637" y="103326"/>
            <a:ext cx="14705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reaming Outloud Pro" panose="03050502040302030504" pitchFamily="66" charset="0"/>
                <a:cs typeface="Dreaming Outloud Pro" panose="03050502040302030504" pitchFamily="66" charset="0"/>
              </a:rPr>
              <a:t>Team 1!</a:t>
            </a:r>
          </a:p>
        </p:txBody>
      </p:sp>
      <p:sp>
        <p:nvSpPr>
          <p:cNvPr id="9" name="Toppings">
            <a:extLst>
              <a:ext uri="{FF2B5EF4-FFF2-40B4-BE49-F238E27FC236}">
                <a16:creationId xmlns:a16="http://schemas.microsoft.com/office/drawing/2014/main" id="{000BFB2A-C024-4AD7-425A-9CE4AB38C88C}"/>
              </a:ext>
            </a:extLst>
          </p:cNvPr>
          <p:cNvSpPr txBox="1"/>
          <p:nvPr/>
        </p:nvSpPr>
        <p:spPr>
          <a:xfrm>
            <a:off x="3199783" y="61781"/>
            <a:ext cx="290750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reaming Outloud Pro" panose="020F0502020204030204" pitchFamily="66" charset="0"/>
                <a:cs typeface="Dreaming Outloud Pro" panose="020F0502020204030204" pitchFamily="66" charset="0"/>
              </a:rPr>
              <a:t>Decorate!</a:t>
            </a:r>
          </a:p>
        </p:txBody>
      </p:sp>
      <p:pic>
        <p:nvPicPr>
          <p:cNvPr id="49" name="Arrow4-R">
            <a:extLst>
              <a:ext uri="{FF2B5EF4-FFF2-40B4-BE49-F238E27FC236}">
                <a16:creationId xmlns:a16="http://schemas.microsoft.com/office/drawing/2014/main" id="{EA53120D-664F-30BA-82B6-E84B57AB6D5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898" y="4672072"/>
            <a:ext cx="564815" cy="443888"/>
          </a:xfrm>
          <a:prstGeom prst="rect">
            <a:avLst/>
          </a:prstGeom>
        </p:spPr>
      </p:pic>
      <p:pic>
        <p:nvPicPr>
          <p:cNvPr id="48" name="Arrow4-L">
            <a:extLst>
              <a:ext uri="{FF2B5EF4-FFF2-40B4-BE49-F238E27FC236}">
                <a16:creationId xmlns:a16="http://schemas.microsoft.com/office/drawing/2014/main" id="{76B1517A-D8F8-115E-4D85-7DB8B7D4900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817" y="4665568"/>
            <a:ext cx="564815" cy="443889"/>
          </a:xfrm>
          <a:prstGeom prst="rect">
            <a:avLst/>
          </a:prstGeom>
        </p:spPr>
      </p:pic>
      <p:pic>
        <p:nvPicPr>
          <p:cNvPr id="43" name="Arrow3-R">
            <a:extLst>
              <a:ext uri="{FF2B5EF4-FFF2-40B4-BE49-F238E27FC236}">
                <a16:creationId xmlns:a16="http://schemas.microsoft.com/office/drawing/2014/main" id="{4B033982-B699-464F-DC78-60E89FC0C04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685" y="4678552"/>
            <a:ext cx="564815" cy="443888"/>
          </a:xfrm>
          <a:prstGeom prst="rect">
            <a:avLst/>
          </a:prstGeom>
        </p:spPr>
      </p:pic>
      <p:pic>
        <p:nvPicPr>
          <p:cNvPr id="42" name="Arrow3-L">
            <a:extLst>
              <a:ext uri="{FF2B5EF4-FFF2-40B4-BE49-F238E27FC236}">
                <a16:creationId xmlns:a16="http://schemas.microsoft.com/office/drawing/2014/main" id="{41599F2D-5A21-9B5E-7685-AF5F7CCB930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915" y="4675146"/>
            <a:ext cx="564815" cy="443889"/>
          </a:xfrm>
          <a:prstGeom prst="rect">
            <a:avLst/>
          </a:prstGeom>
        </p:spPr>
      </p:pic>
      <p:pic>
        <p:nvPicPr>
          <p:cNvPr id="37" name="Arrow2-R">
            <a:extLst>
              <a:ext uri="{FF2B5EF4-FFF2-40B4-BE49-F238E27FC236}">
                <a16:creationId xmlns:a16="http://schemas.microsoft.com/office/drawing/2014/main" id="{444DB7A9-8558-A77D-B12C-062F100DBBF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594" y="4665569"/>
            <a:ext cx="564815" cy="443888"/>
          </a:xfrm>
          <a:prstGeom prst="rect">
            <a:avLst/>
          </a:prstGeom>
        </p:spPr>
      </p:pic>
      <p:pic>
        <p:nvPicPr>
          <p:cNvPr id="35" name="Arrow2-L">
            <a:extLst>
              <a:ext uri="{FF2B5EF4-FFF2-40B4-BE49-F238E27FC236}">
                <a16:creationId xmlns:a16="http://schemas.microsoft.com/office/drawing/2014/main" id="{A6447179-936D-15DD-7968-C40738497B6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388" y="4678552"/>
            <a:ext cx="564815" cy="443889"/>
          </a:xfrm>
          <a:prstGeom prst="rect">
            <a:avLst/>
          </a:prstGeom>
        </p:spPr>
      </p:pic>
      <p:pic>
        <p:nvPicPr>
          <p:cNvPr id="39" name="Arrow1-R">
            <a:extLst>
              <a:ext uri="{FF2B5EF4-FFF2-40B4-BE49-F238E27FC236}">
                <a16:creationId xmlns:a16="http://schemas.microsoft.com/office/drawing/2014/main" id="{6BEE9C97-61F3-C124-43CA-90253176911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58" y="4672072"/>
            <a:ext cx="564815" cy="443888"/>
          </a:xfrm>
          <a:prstGeom prst="rect">
            <a:avLst/>
          </a:prstGeom>
        </p:spPr>
      </p:pic>
      <p:pic>
        <p:nvPicPr>
          <p:cNvPr id="38" name="Arrow1-L">
            <a:extLst>
              <a:ext uri="{FF2B5EF4-FFF2-40B4-BE49-F238E27FC236}">
                <a16:creationId xmlns:a16="http://schemas.microsoft.com/office/drawing/2014/main" id="{22A52FF9-E8EA-F636-AA4D-377E2BD33BC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90" y="4658738"/>
            <a:ext cx="564815" cy="443889"/>
          </a:xfrm>
          <a:prstGeom prst="rect">
            <a:avLst/>
          </a:prstGeom>
        </p:spPr>
      </p:pic>
      <p:pic>
        <p:nvPicPr>
          <p:cNvPr id="54" name="Candles-TopL">
            <a:extLst>
              <a:ext uri="{FF2B5EF4-FFF2-40B4-BE49-F238E27FC236}">
                <a16:creationId xmlns:a16="http://schemas.microsoft.com/office/drawing/2014/main" id="{FC3113CD-6228-F472-95DE-A63B5DDDAA5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-3441" b="-1395"/>
          <a:stretch/>
        </p:blipFill>
        <p:spPr>
          <a:xfrm>
            <a:off x="729433" y="1757423"/>
            <a:ext cx="2084288" cy="2368827"/>
          </a:xfrm>
          <a:prstGeom prst="rect">
            <a:avLst/>
          </a:prstGeom>
        </p:spPr>
      </p:pic>
      <p:pic>
        <p:nvPicPr>
          <p:cNvPr id="102" name="Strawberries-TopL">
            <a:extLst>
              <a:ext uri="{FF2B5EF4-FFF2-40B4-BE49-F238E27FC236}">
                <a16:creationId xmlns:a16="http://schemas.microsoft.com/office/drawing/2014/main" id="{7925CF24-D244-0118-F0B8-75C320D11B1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-7774" b="-1313"/>
          <a:stretch/>
        </p:blipFill>
        <p:spPr>
          <a:xfrm>
            <a:off x="1155695" y="3834987"/>
            <a:ext cx="1070535" cy="543158"/>
          </a:xfrm>
          <a:prstGeom prst="rect">
            <a:avLst/>
          </a:prstGeom>
        </p:spPr>
      </p:pic>
      <p:pic>
        <p:nvPicPr>
          <p:cNvPr id="56" name="Cherries-TopL">
            <a:extLst>
              <a:ext uri="{FF2B5EF4-FFF2-40B4-BE49-F238E27FC236}">
                <a16:creationId xmlns:a16="http://schemas.microsoft.com/office/drawing/2014/main" id="{2D0E2B71-13EF-25D4-C3A6-346B15B177EA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t="3815" b="3815"/>
          <a:stretch/>
        </p:blipFill>
        <p:spPr>
          <a:xfrm rot="21420187">
            <a:off x="1404373" y="524029"/>
            <a:ext cx="495077" cy="506641"/>
          </a:xfrm>
          <a:prstGeom prst="rect">
            <a:avLst/>
          </a:prstGeom>
        </p:spPr>
      </p:pic>
      <p:pic>
        <p:nvPicPr>
          <p:cNvPr id="52" name="Blueberries-TopL">
            <a:extLst>
              <a:ext uri="{FF2B5EF4-FFF2-40B4-BE49-F238E27FC236}">
                <a16:creationId xmlns:a16="http://schemas.microsoft.com/office/drawing/2014/main" id="{AC95E1D2-395D-BCA7-5F0B-9C4FD94289EC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t="12044" b="12044"/>
          <a:stretch/>
        </p:blipFill>
        <p:spPr>
          <a:xfrm>
            <a:off x="524356" y="1223296"/>
            <a:ext cx="1912139" cy="2714544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AD376B5E-24DA-3E77-BB64-BA3FBA93281C}"/>
              </a:ext>
            </a:extLst>
          </p:cNvPr>
          <p:cNvSpPr/>
          <p:nvPr/>
        </p:nvSpPr>
        <p:spPr>
          <a:xfrm>
            <a:off x="546009" y="4292617"/>
            <a:ext cx="443792" cy="443792"/>
          </a:xfrm>
          <a:prstGeom prst="ellipse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5A527F3-9116-C34C-53B6-6D09DF80BFEC}"/>
              </a:ext>
            </a:extLst>
          </p:cNvPr>
          <p:cNvSpPr/>
          <p:nvPr/>
        </p:nvSpPr>
        <p:spPr>
          <a:xfrm>
            <a:off x="1654021" y="4292617"/>
            <a:ext cx="443792" cy="443792"/>
          </a:xfrm>
          <a:prstGeom prst="ellipse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E7B3974-2213-CD50-3DC7-8B25A3141776}"/>
              </a:ext>
            </a:extLst>
          </p:cNvPr>
          <p:cNvSpPr/>
          <p:nvPr/>
        </p:nvSpPr>
        <p:spPr>
          <a:xfrm>
            <a:off x="2765782" y="4292617"/>
            <a:ext cx="443792" cy="443792"/>
          </a:xfrm>
          <a:prstGeom prst="ellipse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81DD987-55F4-F25F-EAD6-57A10243B435}"/>
              </a:ext>
            </a:extLst>
          </p:cNvPr>
          <p:cNvSpPr/>
          <p:nvPr/>
        </p:nvSpPr>
        <p:spPr>
          <a:xfrm>
            <a:off x="3815989" y="4292617"/>
            <a:ext cx="443792" cy="443792"/>
          </a:xfrm>
          <a:prstGeom prst="ellipse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</a:p>
        </p:txBody>
      </p:sp>
      <p:pic>
        <p:nvPicPr>
          <p:cNvPr id="84" name="Arrow2-L">
            <a:extLst>
              <a:ext uri="{FF2B5EF4-FFF2-40B4-BE49-F238E27FC236}">
                <a16:creationId xmlns:a16="http://schemas.microsoft.com/office/drawing/2014/main" id="{14DC36E5-6BD8-F8DA-9606-379ACD3CF04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887" y="4680613"/>
            <a:ext cx="564815" cy="443889"/>
          </a:xfrm>
          <a:prstGeom prst="rect">
            <a:avLst/>
          </a:prstGeom>
        </p:spPr>
      </p:pic>
      <p:pic>
        <p:nvPicPr>
          <p:cNvPr id="85" name="Arrow1-L">
            <a:extLst>
              <a:ext uri="{FF2B5EF4-FFF2-40B4-BE49-F238E27FC236}">
                <a16:creationId xmlns:a16="http://schemas.microsoft.com/office/drawing/2014/main" id="{09FFD734-C215-7E44-602D-866CB594126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719" y="4677543"/>
            <a:ext cx="564815" cy="443889"/>
          </a:xfrm>
          <a:prstGeom prst="rect">
            <a:avLst/>
          </a:prstGeom>
        </p:spPr>
      </p:pic>
      <p:pic>
        <p:nvPicPr>
          <p:cNvPr id="86" name="Cherries-TopL">
            <a:extLst>
              <a:ext uri="{FF2B5EF4-FFF2-40B4-BE49-F238E27FC236}">
                <a16:creationId xmlns:a16="http://schemas.microsoft.com/office/drawing/2014/main" id="{5BEDB20F-9F6C-57D0-FCF3-49B9305F08B4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-1742" b="944"/>
          <a:stretch/>
        </p:blipFill>
        <p:spPr>
          <a:xfrm>
            <a:off x="1419306" y="646961"/>
            <a:ext cx="475158" cy="440786"/>
          </a:xfrm>
          <a:prstGeom prst="rect">
            <a:avLst/>
          </a:prstGeom>
        </p:spPr>
      </p:pic>
      <p:pic>
        <p:nvPicPr>
          <p:cNvPr id="101" name="Candles-TopL">
            <a:extLst>
              <a:ext uri="{FF2B5EF4-FFF2-40B4-BE49-F238E27FC236}">
                <a16:creationId xmlns:a16="http://schemas.microsoft.com/office/drawing/2014/main" id="{4E23C448-C68B-C280-BF5E-CB704A5C3EDB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5710" b="3359"/>
          <a:stretch/>
        </p:blipFill>
        <p:spPr>
          <a:xfrm>
            <a:off x="1148770" y="1162323"/>
            <a:ext cx="1511074" cy="2781027"/>
          </a:xfrm>
          <a:prstGeom prst="rect">
            <a:avLst/>
          </a:prstGeom>
        </p:spPr>
      </p:pic>
      <p:pic>
        <p:nvPicPr>
          <p:cNvPr id="98" name="Blueberries-TopL">
            <a:extLst>
              <a:ext uri="{FF2B5EF4-FFF2-40B4-BE49-F238E27FC236}">
                <a16:creationId xmlns:a16="http://schemas.microsoft.com/office/drawing/2014/main" id="{E190DA9C-9926-0BBB-7151-D733663851E1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712" b="-493"/>
          <a:stretch/>
        </p:blipFill>
        <p:spPr>
          <a:xfrm>
            <a:off x="847770" y="1177925"/>
            <a:ext cx="1895430" cy="2689225"/>
          </a:xfrm>
          <a:prstGeom prst="rect">
            <a:avLst/>
          </a:prstGeom>
        </p:spPr>
      </p:pic>
      <p:pic>
        <p:nvPicPr>
          <p:cNvPr id="99" name="Arrow4-L">
            <a:extLst>
              <a:ext uri="{FF2B5EF4-FFF2-40B4-BE49-F238E27FC236}">
                <a16:creationId xmlns:a16="http://schemas.microsoft.com/office/drawing/2014/main" id="{6E37D14D-82B8-6FF7-D931-F4548CB8500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4136" y="4702211"/>
            <a:ext cx="564815" cy="443889"/>
          </a:xfrm>
          <a:prstGeom prst="rect">
            <a:avLst/>
          </a:prstGeom>
        </p:spPr>
      </p:pic>
      <p:pic>
        <p:nvPicPr>
          <p:cNvPr id="100" name="Arrow3-L">
            <a:extLst>
              <a:ext uri="{FF2B5EF4-FFF2-40B4-BE49-F238E27FC236}">
                <a16:creationId xmlns:a16="http://schemas.microsoft.com/office/drawing/2014/main" id="{1DCEBF4E-5E48-13DA-837C-F584133E1E9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338" y="4665568"/>
            <a:ext cx="564815" cy="443889"/>
          </a:xfrm>
          <a:prstGeom prst="rect">
            <a:avLst/>
          </a:prstGeom>
        </p:spPr>
      </p:pic>
      <p:sp>
        <p:nvSpPr>
          <p:cNvPr id="103" name="Oval 102">
            <a:extLst>
              <a:ext uri="{FF2B5EF4-FFF2-40B4-BE49-F238E27FC236}">
                <a16:creationId xmlns:a16="http://schemas.microsoft.com/office/drawing/2014/main" id="{BE440202-1722-F94A-59B8-AF66DA0B1948}"/>
              </a:ext>
            </a:extLst>
          </p:cNvPr>
          <p:cNvSpPr/>
          <p:nvPr/>
        </p:nvSpPr>
        <p:spPr>
          <a:xfrm>
            <a:off x="4890349" y="4289451"/>
            <a:ext cx="443792" cy="443792"/>
          </a:xfrm>
          <a:prstGeom prst="ellipse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D64748E6-A13D-F520-1FE6-2C134687008F}"/>
              </a:ext>
            </a:extLst>
          </p:cNvPr>
          <p:cNvSpPr/>
          <p:nvPr/>
        </p:nvSpPr>
        <p:spPr>
          <a:xfrm>
            <a:off x="5890021" y="4298770"/>
            <a:ext cx="443792" cy="443792"/>
          </a:xfrm>
          <a:prstGeom prst="ellipse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A8552099-71F3-1217-3DBD-65D8B59E250A}"/>
              </a:ext>
            </a:extLst>
          </p:cNvPr>
          <p:cNvSpPr/>
          <p:nvPr/>
        </p:nvSpPr>
        <p:spPr>
          <a:xfrm>
            <a:off x="7001782" y="4298770"/>
            <a:ext cx="443792" cy="443792"/>
          </a:xfrm>
          <a:prstGeom prst="ellipse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</a:t>
            </a: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3C2DCE60-9EE9-D116-369D-070270992A7D}"/>
              </a:ext>
            </a:extLst>
          </p:cNvPr>
          <p:cNvSpPr/>
          <p:nvPr/>
        </p:nvSpPr>
        <p:spPr>
          <a:xfrm>
            <a:off x="8051989" y="4298770"/>
            <a:ext cx="443792" cy="443792"/>
          </a:xfrm>
          <a:prstGeom prst="ellipse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</a:p>
        </p:txBody>
      </p:sp>
      <p:pic>
        <p:nvPicPr>
          <p:cNvPr id="135" name="Arrow4-R">
            <a:extLst>
              <a:ext uri="{FF2B5EF4-FFF2-40B4-BE49-F238E27FC236}">
                <a16:creationId xmlns:a16="http://schemas.microsoft.com/office/drawing/2014/main" id="{02CF18F2-5169-E392-D3ED-7225FF499AF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7551" y="4686908"/>
            <a:ext cx="564815" cy="443888"/>
          </a:xfrm>
          <a:prstGeom prst="rect">
            <a:avLst/>
          </a:prstGeom>
        </p:spPr>
      </p:pic>
      <p:pic>
        <p:nvPicPr>
          <p:cNvPr id="136" name="Arrow3-R">
            <a:extLst>
              <a:ext uri="{FF2B5EF4-FFF2-40B4-BE49-F238E27FC236}">
                <a16:creationId xmlns:a16="http://schemas.microsoft.com/office/drawing/2014/main" id="{0D6CE5F5-8419-62A3-21FB-6625426F1CB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338" y="4693388"/>
            <a:ext cx="564815" cy="443888"/>
          </a:xfrm>
          <a:prstGeom prst="rect">
            <a:avLst/>
          </a:prstGeom>
        </p:spPr>
      </p:pic>
      <p:pic>
        <p:nvPicPr>
          <p:cNvPr id="137" name="Arrow2-R">
            <a:extLst>
              <a:ext uri="{FF2B5EF4-FFF2-40B4-BE49-F238E27FC236}">
                <a16:creationId xmlns:a16="http://schemas.microsoft.com/office/drawing/2014/main" id="{E666DAC4-B6F6-E630-9E2B-0DF76CC5338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804" y="4680575"/>
            <a:ext cx="564815" cy="443888"/>
          </a:xfrm>
          <a:prstGeom prst="rect">
            <a:avLst/>
          </a:prstGeom>
        </p:spPr>
      </p:pic>
      <p:pic>
        <p:nvPicPr>
          <p:cNvPr id="138" name="Arrow1-R">
            <a:extLst>
              <a:ext uri="{FF2B5EF4-FFF2-40B4-BE49-F238E27FC236}">
                <a16:creationId xmlns:a16="http://schemas.microsoft.com/office/drawing/2014/main" id="{A5DE5E41-DEEC-265C-563F-153CED8D43E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111" y="4686908"/>
            <a:ext cx="564815" cy="44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724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00"/>
                            </p:stCondLst>
                            <p:childTnLst>
                              <p:par>
                                <p:cTn id="174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A child jumping in the air&#10;&#10;Description automatically generated">
            <a:extLst>
              <a:ext uri="{FF2B5EF4-FFF2-40B4-BE49-F238E27FC236}">
                <a16:creationId xmlns:a16="http://schemas.microsoft.com/office/drawing/2014/main" id="{77F17D80-C9B9-AB80-79B2-E05412D4F4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</a:blip>
          <a:srcRect b="29127"/>
          <a:stretch/>
        </p:blipFill>
        <p:spPr>
          <a:xfrm>
            <a:off x="1975904" y="777069"/>
            <a:ext cx="5143500" cy="3645354"/>
          </a:xfrm>
          <a:prstGeom prst="rect">
            <a:avLst/>
          </a:prstGeom>
          <a:effectLst>
            <a:softEdge rad="762000"/>
          </a:effectLst>
        </p:spPr>
      </p:pic>
      <p:pic>
        <p:nvPicPr>
          <p:cNvPr id="20" name="Picture 13">
            <a:extLst>
              <a:ext uri="{FF2B5EF4-FFF2-40B4-BE49-F238E27FC236}">
                <a16:creationId xmlns:a16="http://schemas.microsoft.com/office/drawing/2014/main" id="{BCD86688-6DC1-F51F-10C6-D07E89F8AC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alphaModFix amt="10000"/>
          </a:blip>
          <a:srcRect/>
          <a:stretch/>
        </p:blipFill>
        <p:spPr bwMode="auto">
          <a:xfrm>
            <a:off x="-1" y="-475060"/>
            <a:ext cx="9145787" cy="609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am2">
            <a:extLst>
              <a:ext uri="{FF2B5EF4-FFF2-40B4-BE49-F238E27FC236}">
                <a16:creationId xmlns:a16="http://schemas.microsoft.com/office/drawing/2014/main" id="{C5D36AC8-AD96-A977-7900-B65341415CBC}"/>
              </a:ext>
            </a:extLst>
          </p:cNvPr>
          <p:cNvSpPr txBox="1"/>
          <p:nvPr/>
        </p:nvSpPr>
        <p:spPr>
          <a:xfrm>
            <a:off x="6828722" y="103326"/>
            <a:ext cx="14705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reaming Outloud Pro" panose="03050502040302030504" pitchFamily="66" charset="0"/>
                <a:cs typeface="Dreaming Outloud Pro" panose="03050502040302030504" pitchFamily="66" charset="0"/>
              </a:rPr>
              <a:t>Team 2!</a:t>
            </a:r>
          </a:p>
        </p:txBody>
      </p:sp>
      <p:pic>
        <p:nvPicPr>
          <p:cNvPr id="126" name="Strawberries-TopL">
            <a:extLst>
              <a:ext uri="{FF2B5EF4-FFF2-40B4-BE49-F238E27FC236}">
                <a16:creationId xmlns:a16="http://schemas.microsoft.com/office/drawing/2014/main" id="{1DBF7E9D-67E0-46DC-DFD8-DF929E60219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t="12474" b="12822"/>
          <a:stretch/>
        </p:blipFill>
        <p:spPr>
          <a:xfrm>
            <a:off x="6803133" y="3883323"/>
            <a:ext cx="1588773" cy="593427"/>
          </a:xfrm>
          <a:prstGeom prst="rect">
            <a:avLst/>
          </a:prstGeom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723485C5-47E0-C7FC-8175-75D8BFDED42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367328" y="817161"/>
            <a:ext cx="2357398" cy="3398050"/>
          </a:xfrm>
          <a:prstGeom prst="rect">
            <a:avLst/>
          </a:prstGeom>
        </p:spPr>
      </p:pic>
      <p:pic>
        <p:nvPicPr>
          <p:cNvPr id="128" name="Candles-TopL">
            <a:extLst>
              <a:ext uri="{FF2B5EF4-FFF2-40B4-BE49-F238E27FC236}">
                <a16:creationId xmlns:a16="http://schemas.microsoft.com/office/drawing/2014/main" id="{710970A9-BAFE-AAD7-801E-8776E1B519E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-3441" b="-1395"/>
          <a:stretch/>
        </p:blipFill>
        <p:spPr>
          <a:xfrm>
            <a:off x="6615372" y="1757423"/>
            <a:ext cx="2084288" cy="2368827"/>
          </a:xfrm>
          <a:prstGeom prst="rect">
            <a:avLst/>
          </a:prstGeom>
        </p:spPr>
      </p:pic>
      <p:pic>
        <p:nvPicPr>
          <p:cNvPr id="129" name="Strawberries-TopL">
            <a:extLst>
              <a:ext uri="{FF2B5EF4-FFF2-40B4-BE49-F238E27FC236}">
                <a16:creationId xmlns:a16="http://schemas.microsoft.com/office/drawing/2014/main" id="{67BCC464-6A07-CE47-9A3F-14E04259EE0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-7774" b="-1313"/>
          <a:stretch/>
        </p:blipFill>
        <p:spPr>
          <a:xfrm>
            <a:off x="7041634" y="3834987"/>
            <a:ext cx="1070535" cy="543158"/>
          </a:xfrm>
          <a:prstGeom prst="rect">
            <a:avLst/>
          </a:prstGeom>
        </p:spPr>
      </p:pic>
      <p:pic>
        <p:nvPicPr>
          <p:cNvPr id="130" name="Cherries-TopL">
            <a:extLst>
              <a:ext uri="{FF2B5EF4-FFF2-40B4-BE49-F238E27FC236}">
                <a16:creationId xmlns:a16="http://schemas.microsoft.com/office/drawing/2014/main" id="{71B10158-D4D5-83CA-BFB5-C3A6CF0DC42A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t="3815" b="3815"/>
          <a:stretch/>
        </p:blipFill>
        <p:spPr>
          <a:xfrm rot="21420187">
            <a:off x="7290312" y="524029"/>
            <a:ext cx="495077" cy="506641"/>
          </a:xfrm>
          <a:prstGeom prst="rect">
            <a:avLst/>
          </a:prstGeom>
        </p:spPr>
      </p:pic>
      <p:pic>
        <p:nvPicPr>
          <p:cNvPr id="131" name="Blueberries-TopL">
            <a:extLst>
              <a:ext uri="{FF2B5EF4-FFF2-40B4-BE49-F238E27FC236}">
                <a16:creationId xmlns:a16="http://schemas.microsoft.com/office/drawing/2014/main" id="{57E4F7EB-1459-A6AE-C0AC-58AA8A874F0D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t="12044" b="12044"/>
          <a:stretch/>
        </p:blipFill>
        <p:spPr>
          <a:xfrm>
            <a:off x="6410295" y="1223296"/>
            <a:ext cx="1912139" cy="2714544"/>
          </a:xfrm>
          <a:prstGeom prst="rect">
            <a:avLst/>
          </a:prstGeom>
        </p:spPr>
      </p:pic>
      <p:pic>
        <p:nvPicPr>
          <p:cNvPr id="132" name="Cherries-TopL">
            <a:extLst>
              <a:ext uri="{FF2B5EF4-FFF2-40B4-BE49-F238E27FC236}">
                <a16:creationId xmlns:a16="http://schemas.microsoft.com/office/drawing/2014/main" id="{62B6F02C-48D0-AA14-21BF-D44C4ABF87CB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-1742" b="944"/>
          <a:stretch/>
        </p:blipFill>
        <p:spPr>
          <a:xfrm>
            <a:off x="7305245" y="646961"/>
            <a:ext cx="475158" cy="440786"/>
          </a:xfrm>
          <a:prstGeom prst="rect">
            <a:avLst/>
          </a:prstGeom>
        </p:spPr>
      </p:pic>
      <p:pic>
        <p:nvPicPr>
          <p:cNvPr id="133" name="Candles-TopL">
            <a:extLst>
              <a:ext uri="{FF2B5EF4-FFF2-40B4-BE49-F238E27FC236}">
                <a16:creationId xmlns:a16="http://schemas.microsoft.com/office/drawing/2014/main" id="{33BC7F0A-A4E1-797D-BE61-43B0109E821A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5710" b="3359"/>
          <a:stretch/>
        </p:blipFill>
        <p:spPr>
          <a:xfrm>
            <a:off x="7023326" y="1162323"/>
            <a:ext cx="1511074" cy="2781027"/>
          </a:xfrm>
          <a:prstGeom prst="rect">
            <a:avLst/>
          </a:prstGeom>
        </p:spPr>
      </p:pic>
      <p:pic>
        <p:nvPicPr>
          <p:cNvPr id="134" name="Blueberries-TopL">
            <a:extLst>
              <a:ext uri="{FF2B5EF4-FFF2-40B4-BE49-F238E27FC236}">
                <a16:creationId xmlns:a16="http://schemas.microsoft.com/office/drawing/2014/main" id="{047CFE97-1750-A9F5-54F9-9EB50BC31B8B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712" b="-493"/>
          <a:stretch/>
        </p:blipFill>
        <p:spPr>
          <a:xfrm>
            <a:off x="6733709" y="1177925"/>
            <a:ext cx="1895430" cy="2689225"/>
          </a:xfrm>
          <a:prstGeom prst="rect">
            <a:avLst/>
          </a:prstGeom>
        </p:spPr>
      </p:pic>
      <p:pic>
        <p:nvPicPr>
          <p:cNvPr id="58" name="Strawberries-TopL">
            <a:extLst>
              <a:ext uri="{FF2B5EF4-FFF2-40B4-BE49-F238E27FC236}">
                <a16:creationId xmlns:a16="http://schemas.microsoft.com/office/drawing/2014/main" id="{325000DF-9CDA-D719-A0A4-A25CBA3B4B0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t="12474" b="12822"/>
          <a:stretch/>
        </p:blipFill>
        <p:spPr>
          <a:xfrm>
            <a:off x="917194" y="3883323"/>
            <a:ext cx="1588773" cy="5934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EA2329B-6249-826C-03F9-C178EC8710C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81389" y="817161"/>
            <a:ext cx="2357398" cy="3398050"/>
          </a:xfrm>
          <a:prstGeom prst="rect">
            <a:avLst/>
          </a:prstGeom>
        </p:spPr>
      </p:pic>
      <p:sp>
        <p:nvSpPr>
          <p:cNvPr id="7" name="Team1">
            <a:extLst>
              <a:ext uri="{FF2B5EF4-FFF2-40B4-BE49-F238E27FC236}">
                <a16:creationId xmlns:a16="http://schemas.microsoft.com/office/drawing/2014/main" id="{D1DAB3D8-F4B4-87DB-3EDB-9D199D01ED4E}"/>
              </a:ext>
            </a:extLst>
          </p:cNvPr>
          <p:cNvSpPr txBox="1"/>
          <p:nvPr/>
        </p:nvSpPr>
        <p:spPr>
          <a:xfrm>
            <a:off x="974637" y="103326"/>
            <a:ext cx="14705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reaming Outloud Pro" panose="03050502040302030504" pitchFamily="66" charset="0"/>
                <a:cs typeface="Dreaming Outloud Pro" panose="03050502040302030504" pitchFamily="66" charset="0"/>
              </a:rPr>
              <a:t>Team 1!</a:t>
            </a:r>
          </a:p>
        </p:txBody>
      </p:sp>
      <p:sp>
        <p:nvSpPr>
          <p:cNvPr id="9" name="Toppings">
            <a:extLst>
              <a:ext uri="{FF2B5EF4-FFF2-40B4-BE49-F238E27FC236}">
                <a16:creationId xmlns:a16="http://schemas.microsoft.com/office/drawing/2014/main" id="{000BFB2A-C024-4AD7-425A-9CE4AB38C88C}"/>
              </a:ext>
            </a:extLst>
          </p:cNvPr>
          <p:cNvSpPr txBox="1"/>
          <p:nvPr/>
        </p:nvSpPr>
        <p:spPr>
          <a:xfrm>
            <a:off x="3199783" y="61781"/>
            <a:ext cx="290750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reaming Outloud Pro" panose="020F0502020204030204" pitchFamily="66" charset="0"/>
                <a:cs typeface="Dreaming Outloud Pro" panose="020F0502020204030204" pitchFamily="66" charset="0"/>
              </a:rPr>
              <a:t>Decorate!</a:t>
            </a:r>
          </a:p>
        </p:txBody>
      </p:sp>
      <p:pic>
        <p:nvPicPr>
          <p:cNvPr id="49" name="Arrow4-R">
            <a:extLst>
              <a:ext uri="{FF2B5EF4-FFF2-40B4-BE49-F238E27FC236}">
                <a16:creationId xmlns:a16="http://schemas.microsoft.com/office/drawing/2014/main" id="{EA53120D-664F-30BA-82B6-E84B57AB6D5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946" y="4687131"/>
            <a:ext cx="564815" cy="443888"/>
          </a:xfrm>
          <a:prstGeom prst="rect">
            <a:avLst/>
          </a:prstGeom>
        </p:spPr>
      </p:pic>
      <p:pic>
        <p:nvPicPr>
          <p:cNvPr id="48" name="Arrow4-L">
            <a:extLst>
              <a:ext uri="{FF2B5EF4-FFF2-40B4-BE49-F238E27FC236}">
                <a16:creationId xmlns:a16="http://schemas.microsoft.com/office/drawing/2014/main" id="{76B1517A-D8F8-115E-4D85-7DB8B7D4900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817" y="4665568"/>
            <a:ext cx="564815" cy="443889"/>
          </a:xfrm>
          <a:prstGeom prst="rect">
            <a:avLst/>
          </a:prstGeom>
        </p:spPr>
      </p:pic>
      <p:pic>
        <p:nvPicPr>
          <p:cNvPr id="43" name="Arrow3-R">
            <a:extLst>
              <a:ext uri="{FF2B5EF4-FFF2-40B4-BE49-F238E27FC236}">
                <a16:creationId xmlns:a16="http://schemas.microsoft.com/office/drawing/2014/main" id="{4B033982-B699-464F-DC78-60E89FC0C04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8837" y="4642673"/>
            <a:ext cx="564815" cy="443888"/>
          </a:xfrm>
          <a:prstGeom prst="rect">
            <a:avLst/>
          </a:prstGeom>
        </p:spPr>
      </p:pic>
      <p:pic>
        <p:nvPicPr>
          <p:cNvPr id="42" name="Arrow3-L">
            <a:extLst>
              <a:ext uri="{FF2B5EF4-FFF2-40B4-BE49-F238E27FC236}">
                <a16:creationId xmlns:a16="http://schemas.microsoft.com/office/drawing/2014/main" id="{41599F2D-5A21-9B5E-7685-AF5F7CCB930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915" y="4675146"/>
            <a:ext cx="564815" cy="443889"/>
          </a:xfrm>
          <a:prstGeom prst="rect">
            <a:avLst/>
          </a:prstGeom>
        </p:spPr>
      </p:pic>
      <p:pic>
        <p:nvPicPr>
          <p:cNvPr id="37" name="Arrow2-R">
            <a:extLst>
              <a:ext uri="{FF2B5EF4-FFF2-40B4-BE49-F238E27FC236}">
                <a16:creationId xmlns:a16="http://schemas.microsoft.com/office/drawing/2014/main" id="{444DB7A9-8558-A77D-B12C-062F100DBBF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1288" y="4693389"/>
            <a:ext cx="564815" cy="443888"/>
          </a:xfrm>
          <a:prstGeom prst="rect">
            <a:avLst/>
          </a:prstGeom>
        </p:spPr>
      </p:pic>
      <p:pic>
        <p:nvPicPr>
          <p:cNvPr id="35" name="Arrow2-L">
            <a:extLst>
              <a:ext uri="{FF2B5EF4-FFF2-40B4-BE49-F238E27FC236}">
                <a16:creationId xmlns:a16="http://schemas.microsoft.com/office/drawing/2014/main" id="{A6447179-936D-15DD-7968-C40738497B6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388" y="4678552"/>
            <a:ext cx="564815" cy="443889"/>
          </a:xfrm>
          <a:prstGeom prst="rect">
            <a:avLst/>
          </a:prstGeom>
        </p:spPr>
      </p:pic>
      <p:pic>
        <p:nvPicPr>
          <p:cNvPr id="39" name="Arrow1-R">
            <a:extLst>
              <a:ext uri="{FF2B5EF4-FFF2-40B4-BE49-F238E27FC236}">
                <a16:creationId xmlns:a16="http://schemas.microsoft.com/office/drawing/2014/main" id="{6BEE9C97-61F3-C124-43CA-90253176911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3959" y="4697599"/>
            <a:ext cx="564815" cy="443888"/>
          </a:xfrm>
          <a:prstGeom prst="rect">
            <a:avLst/>
          </a:prstGeom>
        </p:spPr>
      </p:pic>
      <p:pic>
        <p:nvPicPr>
          <p:cNvPr id="38" name="Arrow1-L">
            <a:extLst>
              <a:ext uri="{FF2B5EF4-FFF2-40B4-BE49-F238E27FC236}">
                <a16:creationId xmlns:a16="http://schemas.microsoft.com/office/drawing/2014/main" id="{22A52FF9-E8EA-F636-AA4D-377E2BD33BC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723" y="4694116"/>
            <a:ext cx="564815" cy="443889"/>
          </a:xfrm>
          <a:prstGeom prst="rect">
            <a:avLst/>
          </a:prstGeom>
        </p:spPr>
      </p:pic>
      <p:pic>
        <p:nvPicPr>
          <p:cNvPr id="54" name="Candles-TopL">
            <a:extLst>
              <a:ext uri="{FF2B5EF4-FFF2-40B4-BE49-F238E27FC236}">
                <a16:creationId xmlns:a16="http://schemas.microsoft.com/office/drawing/2014/main" id="{FC3113CD-6228-F472-95DE-A63B5DDDAA5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-3441" b="-1395"/>
          <a:stretch/>
        </p:blipFill>
        <p:spPr>
          <a:xfrm>
            <a:off x="729433" y="1757423"/>
            <a:ext cx="2084288" cy="2368827"/>
          </a:xfrm>
          <a:prstGeom prst="rect">
            <a:avLst/>
          </a:prstGeom>
        </p:spPr>
      </p:pic>
      <p:pic>
        <p:nvPicPr>
          <p:cNvPr id="102" name="Strawberries-TopL">
            <a:extLst>
              <a:ext uri="{FF2B5EF4-FFF2-40B4-BE49-F238E27FC236}">
                <a16:creationId xmlns:a16="http://schemas.microsoft.com/office/drawing/2014/main" id="{7925CF24-D244-0118-F0B8-75C320D11B1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-7774" b="-1313"/>
          <a:stretch/>
        </p:blipFill>
        <p:spPr>
          <a:xfrm>
            <a:off x="1155695" y="3834987"/>
            <a:ext cx="1070535" cy="543158"/>
          </a:xfrm>
          <a:prstGeom prst="rect">
            <a:avLst/>
          </a:prstGeom>
        </p:spPr>
      </p:pic>
      <p:pic>
        <p:nvPicPr>
          <p:cNvPr id="56" name="Cherries-TopL">
            <a:extLst>
              <a:ext uri="{FF2B5EF4-FFF2-40B4-BE49-F238E27FC236}">
                <a16:creationId xmlns:a16="http://schemas.microsoft.com/office/drawing/2014/main" id="{2D0E2B71-13EF-25D4-C3A6-346B15B177EA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t="3815" b="3815"/>
          <a:stretch/>
        </p:blipFill>
        <p:spPr>
          <a:xfrm rot="21420187">
            <a:off x="1404373" y="524029"/>
            <a:ext cx="495077" cy="506641"/>
          </a:xfrm>
          <a:prstGeom prst="rect">
            <a:avLst/>
          </a:prstGeom>
        </p:spPr>
      </p:pic>
      <p:pic>
        <p:nvPicPr>
          <p:cNvPr id="52" name="Blueberries-TopL">
            <a:extLst>
              <a:ext uri="{FF2B5EF4-FFF2-40B4-BE49-F238E27FC236}">
                <a16:creationId xmlns:a16="http://schemas.microsoft.com/office/drawing/2014/main" id="{AC95E1D2-395D-BCA7-5F0B-9C4FD94289EC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t="12044" b="12044"/>
          <a:stretch/>
        </p:blipFill>
        <p:spPr>
          <a:xfrm>
            <a:off x="524356" y="1223296"/>
            <a:ext cx="1912139" cy="2714544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AD376B5E-24DA-3E77-BB64-BA3FBA93281C}"/>
              </a:ext>
            </a:extLst>
          </p:cNvPr>
          <p:cNvSpPr/>
          <p:nvPr/>
        </p:nvSpPr>
        <p:spPr>
          <a:xfrm>
            <a:off x="546009" y="4292617"/>
            <a:ext cx="443792" cy="443792"/>
          </a:xfrm>
          <a:prstGeom prst="ellipse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5A527F3-9116-C34C-53B6-6D09DF80BFEC}"/>
              </a:ext>
            </a:extLst>
          </p:cNvPr>
          <p:cNvSpPr/>
          <p:nvPr/>
        </p:nvSpPr>
        <p:spPr>
          <a:xfrm>
            <a:off x="1654021" y="4292617"/>
            <a:ext cx="443792" cy="443792"/>
          </a:xfrm>
          <a:prstGeom prst="ellipse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E7B3974-2213-CD50-3DC7-8B25A3141776}"/>
              </a:ext>
            </a:extLst>
          </p:cNvPr>
          <p:cNvSpPr/>
          <p:nvPr/>
        </p:nvSpPr>
        <p:spPr>
          <a:xfrm>
            <a:off x="2765782" y="4292617"/>
            <a:ext cx="443792" cy="443792"/>
          </a:xfrm>
          <a:prstGeom prst="ellipse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81DD987-55F4-F25F-EAD6-57A10243B435}"/>
              </a:ext>
            </a:extLst>
          </p:cNvPr>
          <p:cNvSpPr/>
          <p:nvPr/>
        </p:nvSpPr>
        <p:spPr>
          <a:xfrm>
            <a:off x="3815989" y="4292617"/>
            <a:ext cx="443792" cy="443792"/>
          </a:xfrm>
          <a:prstGeom prst="ellipse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</a:p>
        </p:txBody>
      </p:sp>
      <p:pic>
        <p:nvPicPr>
          <p:cNvPr id="84" name="Arrow2-L">
            <a:extLst>
              <a:ext uri="{FF2B5EF4-FFF2-40B4-BE49-F238E27FC236}">
                <a16:creationId xmlns:a16="http://schemas.microsoft.com/office/drawing/2014/main" id="{14DC36E5-6BD8-F8DA-9606-379ACD3CF04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427" y="4656157"/>
            <a:ext cx="564815" cy="443889"/>
          </a:xfrm>
          <a:prstGeom prst="rect">
            <a:avLst/>
          </a:prstGeom>
        </p:spPr>
      </p:pic>
      <p:pic>
        <p:nvPicPr>
          <p:cNvPr id="85" name="Arrow1-L">
            <a:extLst>
              <a:ext uri="{FF2B5EF4-FFF2-40B4-BE49-F238E27FC236}">
                <a16:creationId xmlns:a16="http://schemas.microsoft.com/office/drawing/2014/main" id="{09FFD734-C215-7E44-602D-866CB594126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515" y="4693388"/>
            <a:ext cx="564815" cy="443889"/>
          </a:xfrm>
          <a:prstGeom prst="rect">
            <a:avLst/>
          </a:prstGeom>
        </p:spPr>
      </p:pic>
      <p:pic>
        <p:nvPicPr>
          <p:cNvPr id="86" name="Cherries-TopL">
            <a:extLst>
              <a:ext uri="{FF2B5EF4-FFF2-40B4-BE49-F238E27FC236}">
                <a16:creationId xmlns:a16="http://schemas.microsoft.com/office/drawing/2014/main" id="{5BEDB20F-9F6C-57D0-FCF3-49B9305F08B4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-1742" b="944"/>
          <a:stretch/>
        </p:blipFill>
        <p:spPr>
          <a:xfrm>
            <a:off x="1419306" y="646961"/>
            <a:ext cx="475158" cy="440786"/>
          </a:xfrm>
          <a:prstGeom prst="rect">
            <a:avLst/>
          </a:prstGeom>
        </p:spPr>
      </p:pic>
      <p:pic>
        <p:nvPicPr>
          <p:cNvPr id="101" name="Candles-TopL">
            <a:extLst>
              <a:ext uri="{FF2B5EF4-FFF2-40B4-BE49-F238E27FC236}">
                <a16:creationId xmlns:a16="http://schemas.microsoft.com/office/drawing/2014/main" id="{4E23C448-C68B-C280-BF5E-CB704A5C3EDB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5710" b="3359"/>
          <a:stretch/>
        </p:blipFill>
        <p:spPr>
          <a:xfrm>
            <a:off x="1148770" y="1162323"/>
            <a:ext cx="1511074" cy="2781027"/>
          </a:xfrm>
          <a:prstGeom prst="rect">
            <a:avLst/>
          </a:prstGeom>
        </p:spPr>
      </p:pic>
      <p:pic>
        <p:nvPicPr>
          <p:cNvPr id="98" name="Blueberries-TopL">
            <a:extLst>
              <a:ext uri="{FF2B5EF4-FFF2-40B4-BE49-F238E27FC236}">
                <a16:creationId xmlns:a16="http://schemas.microsoft.com/office/drawing/2014/main" id="{E190DA9C-9926-0BBB-7151-D733663851E1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712" b="-493"/>
          <a:stretch/>
        </p:blipFill>
        <p:spPr>
          <a:xfrm>
            <a:off x="847770" y="1177925"/>
            <a:ext cx="1895430" cy="2689225"/>
          </a:xfrm>
          <a:prstGeom prst="rect">
            <a:avLst/>
          </a:prstGeom>
        </p:spPr>
      </p:pic>
      <p:pic>
        <p:nvPicPr>
          <p:cNvPr id="99" name="Arrow4-L">
            <a:extLst>
              <a:ext uri="{FF2B5EF4-FFF2-40B4-BE49-F238E27FC236}">
                <a16:creationId xmlns:a16="http://schemas.microsoft.com/office/drawing/2014/main" id="{6E37D14D-82B8-6FF7-D931-F4548CB8500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297" y="4686907"/>
            <a:ext cx="564815" cy="443889"/>
          </a:xfrm>
          <a:prstGeom prst="rect">
            <a:avLst/>
          </a:prstGeom>
        </p:spPr>
      </p:pic>
      <p:pic>
        <p:nvPicPr>
          <p:cNvPr id="100" name="Arrow3-L">
            <a:extLst>
              <a:ext uri="{FF2B5EF4-FFF2-40B4-BE49-F238E27FC236}">
                <a16:creationId xmlns:a16="http://schemas.microsoft.com/office/drawing/2014/main" id="{1DCEBF4E-5E48-13DA-837C-F584133E1E9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43" y="4665568"/>
            <a:ext cx="564815" cy="443889"/>
          </a:xfrm>
          <a:prstGeom prst="rect">
            <a:avLst/>
          </a:prstGeom>
        </p:spPr>
      </p:pic>
      <p:sp>
        <p:nvSpPr>
          <p:cNvPr id="103" name="Oval 102">
            <a:extLst>
              <a:ext uri="{FF2B5EF4-FFF2-40B4-BE49-F238E27FC236}">
                <a16:creationId xmlns:a16="http://schemas.microsoft.com/office/drawing/2014/main" id="{BE440202-1722-F94A-59B8-AF66DA0B1948}"/>
              </a:ext>
            </a:extLst>
          </p:cNvPr>
          <p:cNvSpPr/>
          <p:nvPr/>
        </p:nvSpPr>
        <p:spPr>
          <a:xfrm>
            <a:off x="4890349" y="4289451"/>
            <a:ext cx="443792" cy="443792"/>
          </a:xfrm>
          <a:prstGeom prst="ellipse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D64748E6-A13D-F520-1FE6-2C134687008F}"/>
              </a:ext>
            </a:extLst>
          </p:cNvPr>
          <p:cNvSpPr/>
          <p:nvPr/>
        </p:nvSpPr>
        <p:spPr>
          <a:xfrm>
            <a:off x="5890021" y="4298770"/>
            <a:ext cx="443792" cy="443792"/>
          </a:xfrm>
          <a:prstGeom prst="ellipse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A8552099-71F3-1217-3DBD-65D8B59E250A}"/>
              </a:ext>
            </a:extLst>
          </p:cNvPr>
          <p:cNvSpPr/>
          <p:nvPr/>
        </p:nvSpPr>
        <p:spPr>
          <a:xfrm>
            <a:off x="7001782" y="4298770"/>
            <a:ext cx="443792" cy="443792"/>
          </a:xfrm>
          <a:prstGeom prst="ellipse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</a:t>
            </a: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3C2DCE60-9EE9-D116-369D-070270992A7D}"/>
              </a:ext>
            </a:extLst>
          </p:cNvPr>
          <p:cNvSpPr/>
          <p:nvPr/>
        </p:nvSpPr>
        <p:spPr>
          <a:xfrm>
            <a:off x="8051989" y="4298770"/>
            <a:ext cx="443792" cy="443792"/>
          </a:xfrm>
          <a:prstGeom prst="ellipse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</a:p>
        </p:txBody>
      </p:sp>
      <p:pic>
        <p:nvPicPr>
          <p:cNvPr id="135" name="Arrow4-R">
            <a:extLst>
              <a:ext uri="{FF2B5EF4-FFF2-40B4-BE49-F238E27FC236}">
                <a16:creationId xmlns:a16="http://schemas.microsoft.com/office/drawing/2014/main" id="{02CF18F2-5169-E392-D3ED-7225FF499AF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887" y="4675147"/>
            <a:ext cx="564815" cy="443888"/>
          </a:xfrm>
          <a:prstGeom prst="rect">
            <a:avLst/>
          </a:prstGeom>
        </p:spPr>
      </p:pic>
      <p:pic>
        <p:nvPicPr>
          <p:cNvPr id="136" name="Arrow3-R">
            <a:extLst>
              <a:ext uri="{FF2B5EF4-FFF2-40B4-BE49-F238E27FC236}">
                <a16:creationId xmlns:a16="http://schemas.microsoft.com/office/drawing/2014/main" id="{0D6CE5F5-8419-62A3-21FB-6625426F1CB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244" y="4692449"/>
            <a:ext cx="564815" cy="443888"/>
          </a:xfrm>
          <a:prstGeom prst="rect">
            <a:avLst/>
          </a:prstGeom>
        </p:spPr>
      </p:pic>
      <p:pic>
        <p:nvPicPr>
          <p:cNvPr id="137" name="Arrow2-R">
            <a:extLst>
              <a:ext uri="{FF2B5EF4-FFF2-40B4-BE49-F238E27FC236}">
                <a16:creationId xmlns:a16="http://schemas.microsoft.com/office/drawing/2014/main" id="{E666DAC4-B6F6-E630-9E2B-0DF76CC5338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18" y="4666001"/>
            <a:ext cx="564815" cy="443888"/>
          </a:xfrm>
          <a:prstGeom prst="rect">
            <a:avLst/>
          </a:prstGeom>
        </p:spPr>
      </p:pic>
      <p:pic>
        <p:nvPicPr>
          <p:cNvPr id="138" name="Arrow1-R">
            <a:extLst>
              <a:ext uri="{FF2B5EF4-FFF2-40B4-BE49-F238E27FC236}">
                <a16:creationId xmlns:a16="http://schemas.microsoft.com/office/drawing/2014/main" id="{A5DE5E41-DEEC-265C-563F-153CED8D43E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046" y="4670049"/>
            <a:ext cx="564815" cy="44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91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00"/>
                            </p:stCondLst>
                            <p:childTnLst>
                              <p:par>
                                <p:cTn id="174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64C448-DD17-3C76-C0A4-1EE7554CD0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A child jumping in the air&#10;&#10;Description automatically generated">
            <a:extLst>
              <a:ext uri="{FF2B5EF4-FFF2-40B4-BE49-F238E27FC236}">
                <a16:creationId xmlns:a16="http://schemas.microsoft.com/office/drawing/2014/main" id="{918D8150-8FB7-4597-0DFD-5B8EA9684F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</a:blip>
          <a:srcRect b="29127"/>
          <a:stretch/>
        </p:blipFill>
        <p:spPr>
          <a:xfrm>
            <a:off x="1975904" y="777069"/>
            <a:ext cx="5143500" cy="3645354"/>
          </a:xfrm>
          <a:prstGeom prst="rect">
            <a:avLst/>
          </a:prstGeom>
          <a:effectLst>
            <a:softEdge rad="762000"/>
          </a:effectLst>
        </p:spPr>
      </p:pic>
      <p:pic>
        <p:nvPicPr>
          <p:cNvPr id="20" name="Picture 13">
            <a:extLst>
              <a:ext uri="{FF2B5EF4-FFF2-40B4-BE49-F238E27FC236}">
                <a16:creationId xmlns:a16="http://schemas.microsoft.com/office/drawing/2014/main" id="{C40C9DEB-A648-089D-30B6-8F689C0052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alphaModFix amt="10000"/>
          </a:blip>
          <a:srcRect/>
          <a:stretch/>
        </p:blipFill>
        <p:spPr bwMode="auto">
          <a:xfrm>
            <a:off x="-1" y="-475060"/>
            <a:ext cx="9145787" cy="609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am2">
            <a:extLst>
              <a:ext uri="{FF2B5EF4-FFF2-40B4-BE49-F238E27FC236}">
                <a16:creationId xmlns:a16="http://schemas.microsoft.com/office/drawing/2014/main" id="{E2FFF8BF-52F0-BD19-A256-2F87F9B0A93E}"/>
              </a:ext>
            </a:extLst>
          </p:cNvPr>
          <p:cNvSpPr txBox="1"/>
          <p:nvPr/>
        </p:nvSpPr>
        <p:spPr>
          <a:xfrm>
            <a:off x="6828722" y="103326"/>
            <a:ext cx="14705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reaming Outloud Pro" panose="03050502040302030504" pitchFamily="66" charset="0"/>
                <a:cs typeface="Dreaming Outloud Pro" panose="03050502040302030504" pitchFamily="66" charset="0"/>
              </a:rPr>
              <a:t>Team 2!</a:t>
            </a:r>
          </a:p>
        </p:txBody>
      </p:sp>
      <p:pic>
        <p:nvPicPr>
          <p:cNvPr id="126" name="Strawberries-TopL">
            <a:extLst>
              <a:ext uri="{FF2B5EF4-FFF2-40B4-BE49-F238E27FC236}">
                <a16:creationId xmlns:a16="http://schemas.microsoft.com/office/drawing/2014/main" id="{B731EC26-A796-06CC-9035-E972D411738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t="12474" b="12822"/>
          <a:stretch/>
        </p:blipFill>
        <p:spPr>
          <a:xfrm>
            <a:off x="6803133" y="3883323"/>
            <a:ext cx="1588773" cy="593427"/>
          </a:xfrm>
          <a:prstGeom prst="rect">
            <a:avLst/>
          </a:prstGeom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7C2D5592-E599-6F91-4E2F-50B6E427E7B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367328" y="817161"/>
            <a:ext cx="2357398" cy="3398050"/>
          </a:xfrm>
          <a:prstGeom prst="rect">
            <a:avLst/>
          </a:prstGeom>
        </p:spPr>
      </p:pic>
      <p:pic>
        <p:nvPicPr>
          <p:cNvPr id="128" name="Candles-TopL">
            <a:extLst>
              <a:ext uri="{FF2B5EF4-FFF2-40B4-BE49-F238E27FC236}">
                <a16:creationId xmlns:a16="http://schemas.microsoft.com/office/drawing/2014/main" id="{970EF5BF-58AB-F7B8-31D3-13A00BB73B8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-3441" b="-1395"/>
          <a:stretch/>
        </p:blipFill>
        <p:spPr>
          <a:xfrm>
            <a:off x="6615372" y="1757423"/>
            <a:ext cx="2084288" cy="2368827"/>
          </a:xfrm>
          <a:prstGeom prst="rect">
            <a:avLst/>
          </a:prstGeom>
        </p:spPr>
      </p:pic>
      <p:pic>
        <p:nvPicPr>
          <p:cNvPr id="129" name="Strawberries-TopL">
            <a:extLst>
              <a:ext uri="{FF2B5EF4-FFF2-40B4-BE49-F238E27FC236}">
                <a16:creationId xmlns:a16="http://schemas.microsoft.com/office/drawing/2014/main" id="{1666ABFA-769A-31AB-4241-52D7307F97F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-7774" b="-1313"/>
          <a:stretch/>
        </p:blipFill>
        <p:spPr>
          <a:xfrm>
            <a:off x="7041634" y="3834987"/>
            <a:ext cx="1070535" cy="543158"/>
          </a:xfrm>
          <a:prstGeom prst="rect">
            <a:avLst/>
          </a:prstGeom>
        </p:spPr>
      </p:pic>
      <p:pic>
        <p:nvPicPr>
          <p:cNvPr id="130" name="Cherries-TopL">
            <a:extLst>
              <a:ext uri="{FF2B5EF4-FFF2-40B4-BE49-F238E27FC236}">
                <a16:creationId xmlns:a16="http://schemas.microsoft.com/office/drawing/2014/main" id="{5D520299-BBF1-2BD7-084F-D7C74F3177BE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t="3815" b="3815"/>
          <a:stretch/>
        </p:blipFill>
        <p:spPr>
          <a:xfrm rot="21420187">
            <a:off x="7290312" y="524029"/>
            <a:ext cx="495077" cy="506641"/>
          </a:xfrm>
          <a:prstGeom prst="rect">
            <a:avLst/>
          </a:prstGeom>
        </p:spPr>
      </p:pic>
      <p:pic>
        <p:nvPicPr>
          <p:cNvPr id="131" name="Blueberries-TopL">
            <a:extLst>
              <a:ext uri="{FF2B5EF4-FFF2-40B4-BE49-F238E27FC236}">
                <a16:creationId xmlns:a16="http://schemas.microsoft.com/office/drawing/2014/main" id="{C531E19D-19AA-CFFB-0087-846D3CA83F4F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t="12044" b="12044"/>
          <a:stretch/>
        </p:blipFill>
        <p:spPr>
          <a:xfrm>
            <a:off x="6410295" y="1223296"/>
            <a:ext cx="1912139" cy="2714544"/>
          </a:xfrm>
          <a:prstGeom prst="rect">
            <a:avLst/>
          </a:prstGeom>
        </p:spPr>
      </p:pic>
      <p:pic>
        <p:nvPicPr>
          <p:cNvPr id="132" name="Cherries-TopL">
            <a:extLst>
              <a:ext uri="{FF2B5EF4-FFF2-40B4-BE49-F238E27FC236}">
                <a16:creationId xmlns:a16="http://schemas.microsoft.com/office/drawing/2014/main" id="{552702A4-D7A8-7FF7-F48E-1779CEDD5F29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-1742" b="944"/>
          <a:stretch/>
        </p:blipFill>
        <p:spPr>
          <a:xfrm>
            <a:off x="7305245" y="646961"/>
            <a:ext cx="475158" cy="440786"/>
          </a:xfrm>
          <a:prstGeom prst="rect">
            <a:avLst/>
          </a:prstGeom>
        </p:spPr>
      </p:pic>
      <p:pic>
        <p:nvPicPr>
          <p:cNvPr id="133" name="Candles-TopL">
            <a:extLst>
              <a:ext uri="{FF2B5EF4-FFF2-40B4-BE49-F238E27FC236}">
                <a16:creationId xmlns:a16="http://schemas.microsoft.com/office/drawing/2014/main" id="{8E5416DD-5CED-3C6F-267D-1F29CDE87305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5710" b="3359"/>
          <a:stretch/>
        </p:blipFill>
        <p:spPr>
          <a:xfrm>
            <a:off x="7023326" y="1162323"/>
            <a:ext cx="1511074" cy="2781027"/>
          </a:xfrm>
          <a:prstGeom prst="rect">
            <a:avLst/>
          </a:prstGeom>
        </p:spPr>
      </p:pic>
      <p:pic>
        <p:nvPicPr>
          <p:cNvPr id="134" name="Blueberries-TopL">
            <a:extLst>
              <a:ext uri="{FF2B5EF4-FFF2-40B4-BE49-F238E27FC236}">
                <a16:creationId xmlns:a16="http://schemas.microsoft.com/office/drawing/2014/main" id="{F9391A26-970F-7FD8-B46D-DD0FAACCF98B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712" b="-493"/>
          <a:stretch/>
        </p:blipFill>
        <p:spPr>
          <a:xfrm>
            <a:off x="6733709" y="1177925"/>
            <a:ext cx="1895430" cy="2689225"/>
          </a:xfrm>
          <a:prstGeom prst="rect">
            <a:avLst/>
          </a:prstGeom>
        </p:spPr>
      </p:pic>
      <p:pic>
        <p:nvPicPr>
          <p:cNvPr id="58" name="Strawberries-TopL">
            <a:extLst>
              <a:ext uri="{FF2B5EF4-FFF2-40B4-BE49-F238E27FC236}">
                <a16:creationId xmlns:a16="http://schemas.microsoft.com/office/drawing/2014/main" id="{BD3BF4BC-F276-897E-99E0-A9AF9CC2E72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t="12474" b="12822"/>
          <a:stretch/>
        </p:blipFill>
        <p:spPr>
          <a:xfrm>
            <a:off x="917194" y="3883323"/>
            <a:ext cx="1588773" cy="5934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BC03A4A-52E9-3F6B-C56F-AE5537ECA99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81389" y="817161"/>
            <a:ext cx="2357398" cy="3398050"/>
          </a:xfrm>
          <a:prstGeom prst="rect">
            <a:avLst/>
          </a:prstGeom>
        </p:spPr>
      </p:pic>
      <p:sp>
        <p:nvSpPr>
          <p:cNvPr id="7" name="Team1">
            <a:extLst>
              <a:ext uri="{FF2B5EF4-FFF2-40B4-BE49-F238E27FC236}">
                <a16:creationId xmlns:a16="http://schemas.microsoft.com/office/drawing/2014/main" id="{98399A45-5FDF-A5D1-4F3C-81C52D3084AE}"/>
              </a:ext>
            </a:extLst>
          </p:cNvPr>
          <p:cNvSpPr txBox="1"/>
          <p:nvPr/>
        </p:nvSpPr>
        <p:spPr>
          <a:xfrm>
            <a:off x="974637" y="103326"/>
            <a:ext cx="14705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reaming Outloud Pro" panose="03050502040302030504" pitchFamily="66" charset="0"/>
                <a:cs typeface="Dreaming Outloud Pro" panose="03050502040302030504" pitchFamily="66" charset="0"/>
              </a:rPr>
              <a:t>Team 1!</a:t>
            </a:r>
          </a:p>
        </p:txBody>
      </p:sp>
      <p:sp>
        <p:nvSpPr>
          <p:cNvPr id="9" name="Toppings">
            <a:extLst>
              <a:ext uri="{FF2B5EF4-FFF2-40B4-BE49-F238E27FC236}">
                <a16:creationId xmlns:a16="http://schemas.microsoft.com/office/drawing/2014/main" id="{C83F30DE-5E26-CB8E-C7C3-7BAB640BB560}"/>
              </a:ext>
            </a:extLst>
          </p:cNvPr>
          <p:cNvSpPr txBox="1"/>
          <p:nvPr/>
        </p:nvSpPr>
        <p:spPr>
          <a:xfrm>
            <a:off x="3199783" y="61781"/>
            <a:ext cx="290750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reaming Outloud Pro" panose="020F0502020204030204" pitchFamily="66" charset="0"/>
                <a:cs typeface="Dreaming Outloud Pro" panose="020F0502020204030204" pitchFamily="66" charset="0"/>
              </a:rPr>
              <a:t>Decorate!</a:t>
            </a:r>
          </a:p>
        </p:txBody>
      </p:sp>
      <p:pic>
        <p:nvPicPr>
          <p:cNvPr id="49" name="Arrow4-R">
            <a:extLst>
              <a:ext uri="{FF2B5EF4-FFF2-40B4-BE49-F238E27FC236}">
                <a16:creationId xmlns:a16="http://schemas.microsoft.com/office/drawing/2014/main" id="{99611411-7D9E-5302-3BBB-3A5833ECCA8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898" y="4672072"/>
            <a:ext cx="564815" cy="443888"/>
          </a:xfrm>
          <a:prstGeom prst="rect">
            <a:avLst/>
          </a:prstGeom>
        </p:spPr>
      </p:pic>
      <p:pic>
        <p:nvPicPr>
          <p:cNvPr id="48" name="Arrow4-L">
            <a:extLst>
              <a:ext uri="{FF2B5EF4-FFF2-40B4-BE49-F238E27FC236}">
                <a16:creationId xmlns:a16="http://schemas.microsoft.com/office/drawing/2014/main" id="{7CA68050-AE97-ADA5-A364-FE1A255DE86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817" y="4665568"/>
            <a:ext cx="564815" cy="443889"/>
          </a:xfrm>
          <a:prstGeom prst="rect">
            <a:avLst/>
          </a:prstGeom>
        </p:spPr>
      </p:pic>
      <p:pic>
        <p:nvPicPr>
          <p:cNvPr id="43" name="Arrow3-R">
            <a:extLst>
              <a:ext uri="{FF2B5EF4-FFF2-40B4-BE49-F238E27FC236}">
                <a16:creationId xmlns:a16="http://schemas.microsoft.com/office/drawing/2014/main" id="{0B2E8241-FBDF-28BF-4ADC-80FEBC53DAB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510" y="4664120"/>
            <a:ext cx="564815" cy="443888"/>
          </a:xfrm>
          <a:prstGeom prst="rect">
            <a:avLst/>
          </a:prstGeom>
        </p:spPr>
      </p:pic>
      <p:pic>
        <p:nvPicPr>
          <p:cNvPr id="42" name="Arrow3-L">
            <a:extLst>
              <a:ext uri="{FF2B5EF4-FFF2-40B4-BE49-F238E27FC236}">
                <a16:creationId xmlns:a16="http://schemas.microsoft.com/office/drawing/2014/main" id="{B9DD09A4-F7CA-31CF-E555-726ECA32B9F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024" y="4678551"/>
            <a:ext cx="564815" cy="443889"/>
          </a:xfrm>
          <a:prstGeom prst="rect">
            <a:avLst/>
          </a:prstGeom>
        </p:spPr>
      </p:pic>
      <p:pic>
        <p:nvPicPr>
          <p:cNvPr id="37" name="Arrow2-R">
            <a:extLst>
              <a:ext uri="{FF2B5EF4-FFF2-40B4-BE49-F238E27FC236}">
                <a16:creationId xmlns:a16="http://schemas.microsoft.com/office/drawing/2014/main" id="{7F6F48C4-58ED-3F96-67F7-F21B9EBCB50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678" y="4680526"/>
            <a:ext cx="564815" cy="443888"/>
          </a:xfrm>
          <a:prstGeom prst="rect">
            <a:avLst/>
          </a:prstGeom>
        </p:spPr>
      </p:pic>
      <p:pic>
        <p:nvPicPr>
          <p:cNvPr id="35" name="Arrow2-L">
            <a:extLst>
              <a:ext uri="{FF2B5EF4-FFF2-40B4-BE49-F238E27FC236}">
                <a16:creationId xmlns:a16="http://schemas.microsoft.com/office/drawing/2014/main" id="{768959BF-D59F-8E74-0E41-4C9731687FA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4678552"/>
            <a:ext cx="564815" cy="443889"/>
          </a:xfrm>
          <a:prstGeom prst="rect">
            <a:avLst/>
          </a:prstGeom>
        </p:spPr>
      </p:pic>
      <p:pic>
        <p:nvPicPr>
          <p:cNvPr id="39" name="Arrow1-R">
            <a:extLst>
              <a:ext uri="{FF2B5EF4-FFF2-40B4-BE49-F238E27FC236}">
                <a16:creationId xmlns:a16="http://schemas.microsoft.com/office/drawing/2014/main" id="{9B472774-26FE-BDED-0C2D-10C6B7C9DDD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974" y="4672071"/>
            <a:ext cx="564815" cy="443888"/>
          </a:xfrm>
          <a:prstGeom prst="rect">
            <a:avLst/>
          </a:prstGeom>
        </p:spPr>
      </p:pic>
      <p:pic>
        <p:nvPicPr>
          <p:cNvPr id="38" name="Arrow1-L">
            <a:extLst>
              <a:ext uri="{FF2B5EF4-FFF2-40B4-BE49-F238E27FC236}">
                <a16:creationId xmlns:a16="http://schemas.microsoft.com/office/drawing/2014/main" id="{C836B018-5722-6D87-6824-523404DDD93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289" y="4660377"/>
            <a:ext cx="564815" cy="443889"/>
          </a:xfrm>
          <a:prstGeom prst="rect">
            <a:avLst/>
          </a:prstGeom>
        </p:spPr>
      </p:pic>
      <p:pic>
        <p:nvPicPr>
          <p:cNvPr id="54" name="Candles-TopL">
            <a:extLst>
              <a:ext uri="{FF2B5EF4-FFF2-40B4-BE49-F238E27FC236}">
                <a16:creationId xmlns:a16="http://schemas.microsoft.com/office/drawing/2014/main" id="{908E3DCF-04E9-138E-43B5-C17E8733D5A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-3441" b="-1395"/>
          <a:stretch/>
        </p:blipFill>
        <p:spPr>
          <a:xfrm>
            <a:off x="729433" y="1757423"/>
            <a:ext cx="2084288" cy="2368827"/>
          </a:xfrm>
          <a:prstGeom prst="rect">
            <a:avLst/>
          </a:prstGeom>
        </p:spPr>
      </p:pic>
      <p:pic>
        <p:nvPicPr>
          <p:cNvPr id="102" name="Strawberries-TopL">
            <a:extLst>
              <a:ext uri="{FF2B5EF4-FFF2-40B4-BE49-F238E27FC236}">
                <a16:creationId xmlns:a16="http://schemas.microsoft.com/office/drawing/2014/main" id="{56606E8A-AD91-A963-3079-28891BC1FFF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-7774" b="-1313"/>
          <a:stretch/>
        </p:blipFill>
        <p:spPr>
          <a:xfrm>
            <a:off x="1155695" y="3834987"/>
            <a:ext cx="1070535" cy="543158"/>
          </a:xfrm>
          <a:prstGeom prst="rect">
            <a:avLst/>
          </a:prstGeom>
        </p:spPr>
      </p:pic>
      <p:pic>
        <p:nvPicPr>
          <p:cNvPr id="56" name="Cherries-TopL">
            <a:extLst>
              <a:ext uri="{FF2B5EF4-FFF2-40B4-BE49-F238E27FC236}">
                <a16:creationId xmlns:a16="http://schemas.microsoft.com/office/drawing/2014/main" id="{6E9B819E-67E4-54EE-D762-317A319D76AF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t="3815" b="3815"/>
          <a:stretch/>
        </p:blipFill>
        <p:spPr>
          <a:xfrm rot="21420187">
            <a:off x="1404373" y="524029"/>
            <a:ext cx="495077" cy="506641"/>
          </a:xfrm>
          <a:prstGeom prst="rect">
            <a:avLst/>
          </a:prstGeom>
        </p:spPr>
      </p:pic>
      <p:pic>
        <p:nvPicPr>
          <p:cNvPr id="52" name="Blueberries-TopL">
            <a:extLst>
              <a:ext uri="{FF2B5EF4-FFF2-40B4-BE49-F238E27FC236}">
                <a16:creationId xmlns:a16="http://schemas.microsoft.com/office/drawing/2014/main" id="{A95F5D69-EBF8-07D7-2E8F-FF49F5E47B3E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t="12044" b="12044"/>
          <a:stretch/>
        </p:blipFill>
        <p:spPr>
          <a:xfrm>
            <a:off x="524356" y="1223296"/>
            <a:ext cx="1912139" cy="2714544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52CED3F4-619C-546C-EA48-EA3173745425}"/>
              </a:ext>
            </a:extLst>
          </p:cNvPr>
          <p:cNvSpPr/>
          <p:nvPr/>
        </p:nvSpPr>
        <p:spPr>
          <a:xfrm>
            <a:off x="546009" y="4292617"/>
            <a:ext cx="443792" cy="443792"/>
          </a:xfrm>
          <a:prstGeom prst="ellipse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C89A4AE-6EAA-7477-EB7B-CF0B97602DAA}"/>
              </a:ext>
            </a:extLst>
          </p:cNvPr>
          <p:cNvSpPr/>
          <p:nvPr/>
        </p:nvSpPr>
        <p:spPr>
          <a:xfrm>
            <a:off x="1654021" y="4292617"/>
            <a:ext cx="443792" cy="443792"/>
          </a:xfrm>
          <a:prstGeom prst="ellipse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0806C8A-64F8-FB0C-B7CC-F9F4023E1656}"/>
              </a:ext>
            </a:extLst>
          </p:cNvPr>
          <p:cNvSpPr/>
          <p:nvPr/>
        </p:nvSpPr>
        <p:spPr>
          <a:xfrm>
            <a:off x="2765782" y="4292617"/>
            <a:ext cx="443792" cy="443792"/>
          </a:xfrm>
          <a:prstGeom prst="ellipse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F4A1BF3-8D1C-1F35-AC95-360887A39CAE}"/>
              </a:ext>
            </a:extLst>
          </p:cNvPr>
          <p:cNvSpPr/>
          <p:nvPr/>
        </p:nvSpPr>
        <p:spPr>
          <a:xfrm>
            <a:off x="3815989" y="4292617"/>
            <a:ext cx="443792" cy="443792"/>
          </a:xfrm>
          <a:prstGeom prst="ellipse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</a:p>
        </p:txBody>
      </p:sp>
      <p:pic>
        <p:nvPicPr>
          <p:cNvPr id="84" name="Arrow2-L">
            <a:extLst>
              <a:ext uri="{FF2B5EF4-FFF2-40B4-BE49-F238E27FC236}">
                <a16:creationId xmlns:a16="http://schemas.microsoft.com/office/drawing/2014/main" id="{2070675B-9B1F-76D1-6C31-61D90CFAAE5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541" y="4678552"/>
            <a:ext cx="564815" cy="443889"/>
          </a:xfrm>
          <a:prstGeom prst="rect">
            <a:avLst/>
          </a:prstGeom>
        </p:spPr>
      </p:pic>
      <p:pic>
        <p:nvPicPr>
          <p:cNvPr id="85" name="Arrow1-L">
            <a:extLst>
              <a:ext uri="{FF2B5EF4-FFF2-40B4-BE49-F238E27FC236}">
                <a16:creationId xmlns:a16="http://schemas.microsoft.com/office/drawing/2014/main" id="{89F6BFAA-AAF4-01A7-693D-F34F09BEC09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283" y="4672071"/>
            <a:ext cx="564815" cy="443889"/>
          </a:xfrm>
          <a:prstGeom prst="rect">
            <a:avLst/>
          </a:prstGeom>
        </p:spPr>
      </p:pic>
      <p:pic>
        <p:nvPicPr>
          <p:cNvPr id="86" name="Cherries-TopL">
            <a:extLst>
              <a:ext uri="{FF2B5EF4-FFF2-40B4-BE49-F238E27FC236}">
                <a16:creationId xmlns:a16="http://schemas.microsoft.com/office/drawing/2014/main" id="{36DAFC0D-07A4-C61D-BF28-BDFED006140D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-1742" b="944"/>
          <a:stretch/>
        </p:blipFill>
        <p:spPr>
          <a:xfrm>
            <a:off x="1419306" y="646961"/>
            <a:ext cx="475158" cy="440786"/>
          </a:xfrm>
          <a:prstGeom prst="rect">
            <a:avLst/>
          </a:prstGeom>
        </p:spPr>
      </p:pic>
      <p:pic>
        <p:nvPicPr>
          <p:cNvPr id="101" name="Candles-TopL">
            <a:extLst>
              <a:ext uri="{FF2B5EF4-FFF2-40B4-BE49-F238E27FC236}">
                <a16:creationId xmlns:a16="http://schemas.microsoft.com/office/drawing/2014/main" id="{819F26CD-5A72-9ED2-8FB0-CBC0FBF00B04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5710" b="3359"/>
          <a:stretch/>
        </p:blipFill>
        <p:spPr>
          <a:xfrm>
            <a:off x="1148770" y="1162323"/>
            <a:ext cx="1511074" cy="2781027"/>
          </a:xfrm>
          <a:prstGeom prst="rect">
            <a:avLst/>
          </a:prstGeom>
        </p:spPr>
      </p:pic>
      <p:pic>
        <p:nvPicPr>
          <p:cNvPr id="98" name="Blueberries-TopL">
            <a:extLst>
              <a:ext uri="{FF2B5EF4-FFF2-40B4-BE49-F238E27FC236}">
                <a16:creationId xmlns:a16="http://schemas.microsoft.com/office/drawing/2014/main" id="{9D99D669-940C-355E-FA08-33E4F57A5587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712" b="-493"/>
          <a:stretch/>
        </p:blipFill>
        <p:spPr>
          <a:xfrm>
            <a:off x="847770" y="1177925"/>
            <a:ext cx="1895430" cy="2689225"/>
          </a:xfrm>
          <a:prstGeom prst="rect">
            <a:avLst/>
          </a:prstGeom>
        </p:spPr>
      </p:pic>
      <p:pic>
        <p:nvPicPr>
          <p:cNvPr id="99" name="Arrow4-L">
            <a:extLst>
              <a:ext uri="{FF2B5EF4-FFF2-40B4-BE49-F238E27FC236}">
                <a16:creationId xmlns:a16="http://schemas.microsoft.com/office/drawing/2014/main" id="{27B69A89-5174-13FD-3BA0-70221799F41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093" y="4678552"/>
            <a:ext cx="564815" cy="443889"/>
          </a:xfrm>
          <a:prstGeom prst="rect">
            <a:avLst/>
          </a:prstGeom>
        </p:spPr>
      </p:pic>
      <p:pic>
        <p:nvPicPr>
          <p:cNvPr id="100" name="Arrow3-L">
            <a:extLst>
              <a:ext uri="{FF2B5EF4-FFF2-40B4-BE49-F238E27FC236}">
                <a16:creationId xmlns:a16="http://schemas.microsoft.com/office/drawing/2014/main" id="{15D70704-E897-8E21-973E-214163D5A2D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08" y="4664119"/>
            <a:ext cx="564815" cy="443889"/>
          </a:xfrm>
          <a:prstGeom prst="rect">
            <a:avLst/>
          </a:prstGeom>
        </p:spPr>
      </p:pic>
      <p:sp>
        <p:nvSpPr>
          <p:cNvPr id="103" name="Oval 102">
            <a:extLst>
              <a:ext uri="{FF2B5EF4-FFF2-40B4-BE49-F238E27FC236}">
                <a16:creationId xmlns:a16="http://schemas.microsoft.com/office/drawing/2014/main" id="{1F000245-A190-6B52-46DE-7D91D884AD5D}"/>
              </a:ext>
            </a:extLst>
          </p:cNvPr>
          <p:cNvSpPr/>
          <p:nvPr/>
        </p:nvSpPr>
        <p:spPr>
          <a:xfrm>
            <a:off x="4890349" y="4289451"/>
            <a:ext cx="443792" cy="443792"/>
          </a:xfrm>
          <a:prstGeom prst="ellipse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4B836E87-24BA-2B59-C79F-B349E33E039C}"/>
              </a:ext>
            </a:extLst>
          </p:cNvPr>
          <p:cNvSpPr/>
          <p:nvPr/>
        </p:nvSpPr>
        <p:spPr>
          <a:xfrm>
            <a:off x="5890021" y="4298770"/>
            <a:ext cx="443792" cy="443792"/>
          </a:xfrm>
          <a:prstGeom prst="ellipse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C009E9D1-BA9A-722C-A8FA-BC3938C23604}"/>
              </a:ext>
            </a:extLst>
          </p:cNvPr>
          <p:cNvSpPr/>
          <p:nvPr/>
        </p:nvSpPr>
        <p:spPr>
          <a:xfrm>
            <a:off x="7001782" y="4298770"/>
            <a:ext cx="443792" cy="443792"/>
          </a:xfrm>
          <a:prstGeom prst="ellipse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</a:t>
            </a: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34851180-DC72-3306-F7CF-DE7B02BF8B9C}"/>
              </a:ext>
            </a:extLst>
          </p:cNvPr>
          <p:cNvSpPr/>
          <p:nvPr/>
        </p:nvSpPr>
        <p:spPr>
          <a:xfrm>
            <a:off x="8051989" y="4298770"/>
            <a:ext cx="443792" cy="443792"/>
          </a:xfrm>
          <a:prstGeom prst="ellipse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</a:p>
        </p:txBody>
      </p:sp>
      <p:pic>
        <p:nvPicPr>
          <p:cNvPr id="135" name="Arrow4-R">
            <a:extLst>
              <a:ext uri="{FF2B5EF4-FFF2-40B4-BE49-F238E27FC236}">
                <a16:creationId xmlns:a16="http://schemas.microsoft.com/office/drawing/2014/main" id="{758F506A-4B20-23D5-81D5-F507BB0EB19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908" y="4664119"/>
            <a:ext cx="564815" cy="443888"/>
          </a:xfrm>
          <a:prstGeom prst="rect">
            <a:avLst/>
          </a:prstGeom>
        </p:spPr>
      </p:pic>
      <p:pic>
        <p:nvPicPr>
          <p:cNvPr id="136" name="Arrow3-R">
            <a:extLst>
              <a:ext uri="{FF2B5EF4-FFF2-40B4-BE49-F238E27FC236}">
                <a16:creationId xmlns:a16="http://schemas.microsoft.com/office/drawing/2014/main" id="{67E4AC3E-6DA4-B9A5-C6A0-25729604120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678" y="4678552"/>
            <a:ext cx="564815" cy="443888"/>
          </a:xfrm>
          <a:prstGeom prst="rect">
            <a:avLst/>
          </a:prstGeom>
        </p:spPr>
      </p:pic>
      <p:pic>
        <p:nvPicPr>
          <p:cNvPr id="137" name="Arrow2-R">
            <a:extLst>
              <a:ext uri="{FF2B5EF4-FFF2-40B4-BE49-F238E27FC236}">
                <a16:creationId xmlns:a16="http://schemas.microsoft.com/office/drawing/2014/main" id="{607D1566-CB21-77E4-8FD1-7BA090E5550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32" y="4658279"/>
            <a:ext cx="564815" cy="443888"/>
          </a:xfrm>
          <a:prstGeom prst="rect">
            <a:avLst/>
          </a:prstGeom>
        </p:spPr>
      </p:pic>
      <p:pic>
        <p:nvPicPr>
          <p:cNvPr id="138" name="Arrow1-R">
            <a:extLst>
              <a:ext uri="{FF2B5EF4-FFF2-40B4-BE49-F238E27FC236}">
                <a16:creationId xmlns:a16="http://schemas.microsoft.com/office/drawing/2014/main" id="{78430AF7-79A8-29B0-48FD-93959E371FE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538" y="4678553"/>
            <a:ext cx="564815" cy="44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489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00"/>
                            </p:stCondLst>
                            <p:childTnLst>
                              <p:par>
                                <p:cTn id="174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2231</TotalTime>
  <Words>321</Words>
  <Application>Microsoft Office PowerPoint</Application>
  <PresentationFormat>On-screen Show (16:9)</PresentationFormat>
  <Paragraphs>53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Antique Olive Std Nord</vt:lpstr>
      <vt:lpstr>Arial</vt:lpstr>
      <vt:lpstr>Calibri</vt:lpstr>
      <vt:lpstr>Calibri Light</vt:lpstr>
      <vt:lpstr>Dreaming Outloud Pro</vt:lpstr>
      <vt:lpstr>Times New Roman</vt:lpstr>
      <vt:lpstr>Blank Presentation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Creative Services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Creative Services</dc:creator>
  <cp:lastModifiedBy>Deb Hane</cp:lastModifiedBy>
  <cp:revision>137</cp:revision>
  <dcterms:created xsi:type="dcterms:W3CDTF">2008-02-18T21:04:47Z</dcterms:created>
  <dcterms:modified xsi:type="dcterms:W3CDTF">2025-07-30T19:46:39Z</dcterms:modified>
</cp:coreProperties>
</file>