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15" r:id="rId1"/>
  </p:sldMasterIdLst>
  <p:notesMasterIdLst>
    <p:notesMasterId r:id="rId6"/>
  </p:notesMasterIdLst>
  <p:handoutMasterIdLst>
    <p:handoutMasterId r:id="rId7"/>
  </p:handoutMasterIdLst>
  <p:sldIdLst>
    <p:sldId id="302" r:id="rId2"/>
    <p:sldId id="300" r:id="rId3"/>
    <p:sldId id="301" r:id="rId4"/>
    <p:sldId id="303" r:id="rId5"/>
  </p:sldIdLst>
  <p:sldSz cx="9144000" cy="5143500" type="screen16x9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1B24"/>
    <a:srgbClr val="0A0A0A"/>
    <a:srgbClr val="FEF200"/>
    <a:srgbClr val="6CA7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85835" autoAdjust="0"/>
  </p:normalViewPr>
  <p:slideViewPr>
    <p:cSldViewPr>
      <p:cViewPr varScale="1">
        <p:scale>
          <a:sx n="93" d="100"/>
          <a:sy n="93" d="100"/>
        </p:scale>
        <p:origin x="1162" y="8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5C46A327-9240-6346-A613-6F5C872758D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4C1D9B67-985C-6446-ADDE-6615357FFA38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>
            <a:extLst>
              <a:ext uri="{FF2B5EF4-FFF2-40B4-BE49-F238E27FC236}">
                <a16:creationId xmlns:a16="http://schemas.microsoft.com/office/drawing/2014/main" id="{8C4ECF69-F582-5C4F-8CC4-344EF4250286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EB4C4488-6F37-004A-A3FC-73132C2EEDDE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FD4934BB-A90B-514D-971C-805B84AB671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77A60BEB-F47E-B04C-AF88-2AABEEFAB1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A389678C-E768-D144-B358-13444AB1EF1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>
            <a:extLst>
              <a:ext uri="{FF2B5EF4-FFF2-40B4-BE49-F238E27FC236}">
                <a16:creationId xmlns:a16="http://schemas.microsoft.com/office/drawing/2014/main" id="{340401BB-7FA2-0C43-9455-9C6FDC5205B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16389" name="Rectangle 5">
            <a:extLst>
              <a:ext uri="{FF2B5EF4-FFF2-40B4-BE49-F238E27FC236}">
                <a16:creationId xmlns:a16="http://schemas.microsoft.com/office/drawing/2014/main" id="{88FFDCB4-1F80-464A-ADDA-30DA37CE6AD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390" name="Rectangle 6">
            <a:extLst>
              <a:ext uri="{FF2B5EF4-FFF2-40B4-BE49-F238E27FC236}">
                <a16:creationId xmlns:a16="http://schemas.microsoft.com/office/drawing/2014/main" id="{496A267E-9116-A640-A497-9FBC7E08525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91" name="Rectangle 7">
            <a:extLst>
              <a:ext uri="{FF2B5EF4-FFF2-40B4-BE49-F238E27FC236}">
                <a16:creationId xmlns:a16="http://schemas.microsoft.com/office/drawing/2014/main" id="{B51049FC-2F39-D746-92D6-3C778A4ED67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55663388-A34F-8B4A-8BC2-16C5BA67AA5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B9491DEB-8EE6-9840-B4D2-90B57FA7D07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8779DD-AFF2-5A4E-B6C3-04641754634F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434" name="Rectangle 2">
            <a:extLst>
              <a:ext uri="{FF2B5EF4-FFF2-40B4-BE49-F238E27FC236}">
                <a16:creationId xmlns:a16="http://schemas.microsoft.com/office/drawing/2014/main" id="{712C072D-3825-2F4E-B0DA-8B0B463C637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346D1722-7DD0-7A45-AB33-0A50B0529F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n-cs"/>
              </a:rPr>
              <a:t>Copyright © 2025 Child Evangelism Fellowship Inc. All rights reserved. V. 1.0</a:t>
            </a:r>
          </a:p>
          <a:p>
            <a:pPr eaLnBrk="1" hangingPunct="1">
              <a:defRPr/>
            </a:pPr>
            <a:r>
              <a:rPr lang="en-US" sz="1200" dirty="0">
                <a:solidFill>
                  <a:schemeClr val="bg1"/>
                </a:solidFill>
                <a:latin typeface="+mn-lt"/>
              </a:rPr>
              <a:t>Scripture quotations are from the ESV</a:t>
            </a:r>
            <a:r>
              <a:rPr lang="en-US" sz="1200" baseline="30000" dirty="0">
                <a:solidFill>
                  <a:schemeClr val="bg1"/>
                </a:solidFill>
                <a:latin typeface="+mn-lt"/>
              </a:rPr>
              <a:t>®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 Bible (The Holy Bible, English Standard Version</a:t>
            </a:r>
            <a:r>
              <a:rPr lang="en-US" sz="1200" baseline="30000" dirty="0">
                <a:solidFill>
                  <a:schemeClr val="bg1"/>
                </a:solidFill>
                <a:latin typeface="+mn-lt"/>
              </a:rPr>
              <a:t>®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), copyright © 2001 by Crossway, </a:t>
            </a:r>
            <a:br>
              <a:rPr lang="en-US" sz="1200" dirty="0">
                <a:solidFill>
                  <a:schemeClr val="bg1"/>
                </a:solidFill>
                <a:latin typeface="+mn-lt"/>
              </a:rPr>
            </a:br>
            <a:r>
              <a:rPr lang="en-US" sz="1200" dirty="0">
                <a:solidFill>
                  <a:schemeClr val="bg1"/>
                </a:solidFill>
                <a:latin typeface="+mn-lt"/>
              </a:rPr>
              <a:t>a publishing ministry of Good News Publishers. ESV Text Edition: 2025. Used by permission. All rights reserved. </a:t>
            </a:r>
            <a:endParaRPr lang="en-US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21680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B9491DEB-8EE6-9840-B4D2-90B57FA7D07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8779DD-AFF2-5A4E-B6C3-04641754634F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434" name="Rectangle 2">
            <a:extLst>
              <a:ext uri="{FF2B5EF4-FFF2-40B4-BE49-F238E27FC236}">
                <a16:creationId xmlns:a16="http://schemas.microsoft.com/office/drawing/2014/main" id="{712C072D-3825-2F4E-B0DA-8B0B463C637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346D1722-7DD0-7A45-AB33-0A50B0529F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38348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B9491DEB-8EE6-9840-B4D2-90B57FA7D07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8779DD-AFF2-5A4E-B6C3-04641754634F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434" name="Rectangle 2">
            <a:extLst>
              <a:ext uri="{FF2B5EF4-FFF2-40B4-BE49-F238E27FC236}">
                <a16:creationId xmlns:a16="http://schemas.microsoft.com/office/drawing/2014/main" id="{712C072D-3825-2F4E-B0DA-8B0B463C637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346D1722-7DD0-7A45-AB33-0A50B0529F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66281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B9491DEB-8EE6-9840-B4D2-90B57FA7D07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8779DD-AFF2-5A4E-B6C3-04641754634F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434" name="Rectangle 2">
            <a:extLst>
              <a:ext uri="{FF2B5EF4-FFF2-40B4-BE49-F238E27FC236}">
                <a16:creationId xmlns:a16="http://schemas.microsoft.com/office/drawing/2014/main" id="{712C072D-3825-2F4E-B0DA-8B0B463C637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346D1722-7DD0-7A45-AB33-0A50B0529F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6413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1758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5A1BBA-6311-B541-9837-DCFC49A994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-504761" y="-186942"/>
            <a:ext cx="10153523" cy="5517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71700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4216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300" b="1">
          <a:solidFill>
            <a:schemeClr val="tx2"/>
          </a:solidFill>
          <a:effectLst>
            <a:outerShdw blurRad="38100" dist="38100" dir="2700000" algn="tl">
              <a:srgbClr val="DDDDDD"/>
            </a:outerShdw>
          </a:effectLst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300" b="1">
          <a:solidFill>
            <a:schemeClr val="tx2"/>
          </a:solidFill>
          <a:effectLst>
            <a:outerShdw blurRad="38100" dist="38100" dir="2700000" algn="tl">
              <a:srgbClr val="DDDDDD"/>
            </a:outerShdw>
          </a:effectLst>
          <a:latin typeface="Arial Black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300" b="1">
          <a:solidFill>
            <a:schemeClr val="tx2"/>
          </a:solidFill>
          <a:effectLst>
            <a:outerShdw blurRad="38100" dist="38100" dir="2700000" algn="tl">
              <a:srgbClr val="DDDDDD"/>
            </a:outerShdw>
          </a:effectLst>
          <a:latin typeface="Arial Black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300" b="1">
          <a:solidFill>
            <a:schemeClr val="tx2"/>
          </a:solidFill>
          <a:effectLst>
            <a:outerShdw blurRad="38100" dist="38100" dir="2700000" algn="tl">
              <a:srgbClr val="DDDDDD"/>
            </a:outerShdw>
          </a:effectLst>
          <a:latin typeface="Arial Black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300" b="1">
          <a:solidFill>
            <a:schemeClr val="tx2"/>
          </a:solidFill>
          <a:effectLst>
            <a:outerShdw blurRad="38100" dist="38100" dir="2700000" algn="tl">
              <a:srgbClr val="DDDDDD"/>
            </a:outerShdw>
          </a:effectLst>
          <a:latin typeface="Arial Black" charset="0"/>
          <a:ea typeface="ＭＳ Ｐゴシック" charset="0"/>
          <a:cs typeface="ＭＳ Ｐゴシック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3300" b="1">
          <a:solidFill>
            <a:schemeClr val="tx2"/>
          </a:solidFill>
          <a:effectLst>
            <a:outerShdw blurRad="38100" dist="38100" dir="2700000" algn="tl">
              <a:srgbClr val="DDDDDD"/>
            </a:outerShdw>
          </a:effectLst>
          <a:latin typeface="Arial Black" charset="0"/>
          <a:ea typeface="ＭＳ Ｐゴシック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3300" b="1">
          <a:solidFill>
            <a:schemeClr val="tx2"/>
          </a:solidFill>
          <a:effectLst>
            <a:outerShdw blurRad="38100" dist="38100" dir="2700000" algn="tl">
              <a:srgbClr val="DDDDDD"/>
            </a:outerShdw>
          </a:effectLst>
          <a:latin typeface="Arial Black" charset="0"/>
          <a:ea typeface="ＭＳ Ｐゴシック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3300" b="1">
          <a:solidFill>
            <a:schemeClr val="tx2"/>
          </a:solidFill>
          <a:effectLst>
            <a:outerShdw blurRad="38100" dist="38100" dir="2700000" algn="tl">
              <a:srgbClr val="DDDDDD"/>
            </a:outerShdw>
          </a:effectLst>
          <a:latin typeface="Arial Black" charset="0"/>
          <a:ea typeface="ＭＳ Ｐゴシック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3300" b="1">
          <a:solidFill>
            <a:schemeClr val="tx2"/>
          </a:solidFill>
          <a:effectLst>
            <a:outerShdw blurRad="38100" dist="38100" dir="2700000" algn="tl">
              <a:srgbClr val="DDDDDD"/>
            </a:outerShdw>
          </a:effectLst>
          <a:latin typeface="Arial Black" charset="0"/>
          <a:ea typeface="ＭＳ Ｐゴシック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  <a:cs typeface="ＭＳ Ｐゴシック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100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  <a:cs typeface="ＭＳ Ｐゴシック" charset="0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1800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  <a:cs typeface="ＭＳ Ｐゴシック" charset="0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1500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  <a:cs typeface="ＭＳ Ｐゴシック" charset="0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1500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  <a:cs typeface="ＭＳ Ｐゴシック" charset="0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charset="0"/>
        <a:buChar char="§"/>
        <a:defRPr sz="1500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charset="0"/>
        <a:buChar char="§"/>
        <a:defRPr sz="1500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charset="0"/>
        <a:buChar char="§"/>
        <a:defRPr sz="1500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charset="0"/>
        <a:buChar char="§"/>
        <a:defRPr sz="1500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B0FDF29-66A3-224D-AFB9-690663C1AD7F}"/>
              </a:ext>
            </a:extLst>
          </p:cNvPr>
          <p:cNvSpPr txBox="1"/>
          <p:nvPr/>
        </p:nvSpPr>
        <p:spPr>
          <a:xfrm>
            <a:off x="457200" y="209550"/>
            <a:ext cx="8229600" cy="3760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800"/>
              </a:lnSpc>
              <a:spcAft>
                <a:spcPts val="225"/>
              </a:spcAft>
              <a:defRPr/>
            </a:pPr>
            <a:r>
              <a:rPr lang="en-US" sz="4800" b="1" dirty="0">
                <a:ln w="22225" cap="rnd" cmpd="sng">
                  <a:solidFill>
                    <a:srgbClr val="DADADA">
                      <a:lumMod val="10000"/>
                    </a:srgbClr>
                  </a:solidFill>
                </a:ln>
                <a:solidFill>
                  <a:srgbClr val="FEF20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But God shows his love for us in that </a:t>
            </a:r>
            <a:r>
              <a:rPr lang="en-US" sz="4800" b="1" dirty="0">
                <a:ln w="22225" cap="rnd" cmpd="sng">
                  <a:solidFill>
                    <a:schemeClr val="tx1"/>
                  </a:solidFill>
                </a:ln>
                <a:solidFill>
                  <a:srgbClr val="0A0A0A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while we were still sinners,</a:t>
            </a:r>
            <a:br>
              <a:rPr lang="en-US" sz="4800" b="1" dirty="0">
                <a:ln w="22225" cap="rnd" cmpd="sng">
                  <a:solidFill>
                    <a:srgbClr val="DADADA">
                      <a:lumMod val="10000"/>
                    </a:srgbClr>
                  </a:solidFill>
                </a:ln>
                <a:solidFill>
                  <a:srgbClr val="FEF20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en-US" sz="4800" b="1" dirty="0">
                <a:ln w="22225" cap="rnd" cmpd="sng">
                  <a:solidFill>
                    <a:srgbClr val="DADADA">
                      <a:lumMod val="10000"/>
                    </a:srgbClr>
                  </a:solidFill>
                </a:ln>
                <a:solidFill>
                  <a:srgbClr val="ED1B24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Christ died for us.</a:t>
            </a:r>
            <a:r>
              <a:rPr lang="en-US" sz="4800" b="1" dirty="0">
                <a:ln w="22225" cap="rnd" cmpd="sng">
                  <a:solidFill>
                    <a:srgbClr val="DADADA">
                      <a:lumMod val="10000"/>
                    </a:srgbClr>
                  </a:solidFill>
                </a:ln>
                <a:solidFill>
                  <a:srgbClr val="FEF20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br>
              <a:rPr lang="en-US" sz="4800" b="1" dirty="0">
                <a:ln w="22225" cap="rnd" cmpd="sng">
                  <a:solidFill>
                    <a:srgbClr val="DADADA">
                      <a:lumMod val="10000"/>
                    </a:srgbClr>
                  </a:solidFill>
                </a:ln>
                <a:solidFill>
                  <a:srgbClr val="FEF20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en-US" sz="4800" b="1" dirty="0">
                <a:ln w="22225" cap="rnd" cmpd="sng">
                  <a:solidFill>
                    <a:srgbClr val="DADADA">
                      <a:lumMod val="10000"/>
                    </a:srgbClr>
                  </a:solidFill>
                </a:ln>
                <a:latin typeface="Arial Black" panose="020B0604020202020204" pitchFamily="34" charset="0"/>
                <a:cs typeface="Arial Black" panose="020B0604020202020204" pitchFamily="34" charset="0"/>
              </a:rPr>
              <a:t>Romans 5:8</a:t>
            </a:r>
            <a:endParaRPr lang="en-US" sz="5400" b="1" dirty="0">
              <a:ln w="22225" cap="rnd" cmpd="sng">
                <a:solidFill>
                  <a:srgbClr val="DADADA">
                    <a:lumMod val="10000"/>
                  </a:srgbClr>
                </a:solidFill>
              </a:ln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3D55CF9-D244-C30E-9810-8E2F11283ADE}"/>
              </a:ext>
            </a:extLst>
          </p:cNvPr>
          <p:cNvSpPr txBox="1"/>
          <p:nvPr/>
        </p:nvSpPr>
        <p:spPr>
          <a:xfrm>
            <a:off x="76200" y="4793218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/>
              <a:t>Copyright © 2025 </a:t>
            </a:r>
            <a:br>
              <a:rPr lang="en-US" sz="600" dirty="0"/>
            </a:br>
            <a:r>
              <a:rPr lang="en-US" sz="600" dirty="0"/>
              <a:t>Child Evangelism Fellowship Inc. </a:t>
            </a:r>
            <a:br>
              <a:rPr lang="en-US" sz="600" dirty="0"/>
            </a:br>
            <a:r>
              <a:rPr lang="en-US" sz="600" dirty="0"/>
              <a:t>All rights reserved.  V 1.0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91ADFFC-8C1F-A4E7-A0A8-54DCE169EA62}"/>
              </a:ext>
            </a:extLst>
          </p:cNvPr>
          <p:cNvSpPr txBox="1"/>
          <p:nvPr/>
        </p:nvSpPr>
        <p:spPr>
          <a:xfrm>
            <a:off x="7391400" y="4516219"/>
            <a:ext cx="175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 dirty="0">
                <a:latin typeface="+mn-lt"/>
              </a:rPr>
              <a:t>Scripture quotations are from the ESV</a:t>
            </a:r>
            <a:r>
              <a:rPr lang="en-US" sz="600" baseline="30000" dirty="0">
                <a:latin typeface="+mn-lt"/>
              </a:rPr>
              <a:t>®</a:t>
            </a:r>
            <a:r>
              <a:rPr lang="en-US" sz="600" dirty="0">
                <a:latin typeface="+mn-lt"/>
              </a:rPr>
              <a:t> </a:t>
            </a:r>
            <a:br>
              <a:rPr lang="en-US" sz="600" dirty="0">
                <a:latin typeface="+mn-lt"/>
              </a:rPr>
            </a:br>
            <a:r>
              <a:rPr lang="en-US" sz="600" dirty="0">
                <a:latin typeface="+mn-lt"/>
              </a:rPr>
              <a:t>Bible (The Holy Bible, English Standard Version</a:t>
            </a:r>
            <a:r>
              <a:rPr lang="en-US" sz="600" baseline="30000" dirty="0">
                <a:latin typeface="+mn-lt"/>
              </a:rPr>
              <a:t>®</a:t>
            </a:r>
            <a:r>
              <a:rPr lang="en-US" sz="600" dirty="0">
                <a:latin typeface="+mn-lt"/>
              </a:rPr>
              <a:t>), copyright © 2001 by Crossway, </a:t>
            </a:r>
          </a:p>
          <a:p>
            <a:pPr algn="ctr"/>
            <a:r>
              <a:rPr lang="en-US" sz="600" dirty="0">
                <a:latin typeface="+mn-lt"/>
              </a:rPr>
              <a:t>a publishing ministry of Good News Publishers. ESV Text Edition: 2025. </a:t>
            </a:r>
            <a:br>
              <a:rPr lang="en-US" sz="600" dirty="0">
                <a:latin typeface="+mn-lt"/>
              </a:rPr>
            </a:br>
            <a:r>
              <a:rPr lang="en-US" sz="600" dirty="0">
                <a:latin typeface="+mn-lt"/>
              </a:rPr>
              <a:t>Used by permission. All rights reserved.</a:t>
            </a:r>
            <a:endParaRPr lang="en-US" sz="600" dirty="0"/>
          </a:p>
        </p:txBody>
      </p:sp>
    </p:spTree>
    <p:extLst>
      <p:ext uri="{BB962C8B-B14F-4D97-AF65-F5344CB8AC3E}">
        <p14:creationId xmlns:p14="http://schemas.microsoft.com/office/powerpoint/2010/main" val="248571194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B0FDF29-66A3-224D-AFB9-690663C1AD7F}"/>
              </a:ext>
            </a:extLst>
          </p:cNvPr>
          <p:cNvSpPr txBox="1"/>
          <p:nvPr/>
        </p:nvSpPr>
        <p:spPr>
          <a:xfrm>
            <a:off x="0" y="361950"/>
            <a:ext cx="9144000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7600"/>
              </a:lnSpc>
              <a:spcAft>
                <a:spcPts val="225"/>
              </a:spcAft>
              <a:defRPr/>
            </a:pPr>
            <a:r>
              <a:rPr lang="en-US" sz="6600" b="1" dirty="0">
                <a:ln w="38100" cap="rnd" cmpd="sng">
                  <a:solidFill>
                    <a:srgbClr val="DADADA">
                      <a:lumMod val="10000"/>
                    </a:srgbClr>
                  </a:solidFill>
                </a:ln>
                <a:solidFill>
                  <a:srgbClr val="FEF20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But God shows</a:t>
            </a:r>
            <a:br>
              <a:rPr lang="en-US" sz="6600" b="1" dirty="0">
                <a:ln w="38100" cap="rnd" cmpd="sng">
                  <a:solidFill>
                    <a:srgbClr val="DADADA">
                      <a:lumMod val="10000"/>
                    </a:srgbClr>
                  </a:solidFill>
                </a:ln>
                <a:solidFill>
                  <a:srgbClr val="FEF20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en-US" sz="6600" b="1" dirty="0">
                <a:ln w="38100" cap="rnd" cmpd="sng">
                  <a:solidFill>
                    <a:srgbClr val="DADADA">
                      <a:lumMod val="10000"/>
                    </a:srgbClr>
                  </a:solidFill>
                </a:ln>
                <a:solidFill>
                  <a:srgbClr val="FEF20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his love for us</a:t>
            </a:r>
            <a:br>
              <a:rPr lang="en-US" sz="6600" b="1" dirty="0">
                <a:ln w="38100" cap="rnd" cmpd="sng">
                  <a:solidFill>
                    <a:srgbClr val="DADADA">
                      <a:lumMod val="10000"/>
                    </a:srgbClr>
                  </a:solidFill>
                </a:ln>
                <a:solidFill>
                  <a:srgbClr val="FEF20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en-US" sz="6600" b="1" dirty="0">
                <a:ln w="38100" cap="rnd" cmpd="sng">
                  <a:solidFill>
                    <a:srgbClr val="DADADA">
                      <a:lumMod val="10000"/>
                    </a:srgbClr>
                  </a:solidFill>
                </a:ln>
                <a:solidFill>
                  <a:srgbClr val="FEF20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in that</a:t>
            </a:r>
            <a:endParaRPr lang="en-US" sz="6600" b="1" dirty="0">
              <a:ln w="38100" cap="rnd" cmpd="sng">
                <a:solidFill>
                  <a:srgbClr val="DADADA">
                    <a:lumMod val="10000"/>
                  </a:srgbClr>
                </a:solidFill>
              </a:ln>
              <a:solidFill>
                <a:srgbClr val="ED1B24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9387910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B0FDF29-66A3-224D-AFB9-690663C1AD7F}"/>
              </a:ext>
            </a:extLst>
          </p:cNvPr>
          <p:cNvSpPr txBox="1"/>
          <p:nvPr/>
        </p:nvSpPr>
        <p:spPr>
          <a:xfrm>
            <a:off x="0" y="361950"/>
            <a:ext cx="9144000" cy="4042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7600"/>
              </a:lnSpc>
              <a:spcAft>
                <a:spcPts val="225"/>
              </a:spcAft>
              <a:defRPr/>
            </a:pPr>
            <a:r>
              <a:rPr lang="en-US" sz="6600" b="1" dirty="0">
                <a:ln w="22225" cap="rnd" cmpd="sng">
                  <a:solidFill>
                    <a:schemeClr val="tx1"/>
                  </a:solidFill>
                </a:ln>
                <a:solidFill>
                  <a:srgbClr val="0A0A0A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while we were</a:t>
            </a:r>
          </a:p>
          <a:p>
            <a:pPr algn="ctr">
              <a:lnSpc>
                <a:spcPts val="7600"/>
              </a:lnSpc>
              <a:spcAft>
                <a:spcPts val="225"/>
              </a:spcAft>
              <a:defRPr/>
            </a:pPr>
            <a:r>
              <a:rPr lang="en-US" sz="6600" b="1" dirty="0">
                <a:ln w="22225" cap="rnd" cmpd="sng">
                  <a:solidFill>
                    <a:schemeClr val="tx1"/>
                  </a:solidFill>
                </a:ln>
                <a:solidFill>
                  <a:srgbClr val="0A0A0A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still sinners,</a:t>
            </a:r>
            <a:r>
              <a:rPr lang="en-US" sz="6600" b="1" dirty="0">
                <a:ln w="28575" cap="rnd" cmpd="sng">
                  <a:solidFill>
                    <a:srgbClr val="DADADA">
                      <a:lumMod val="10000"/>
                    </a:srgbClr>
                  </a:solidFill>
                </a:ln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br>
              <a:rPr lang="en-US" sz="6600" b="1" dirty="0">
                <a:ln w="28575" cap="rnd" cmpd="sng">
                  <a:solidFill>
                    <a:srgbClr val="DADADA">
                      <a:lumMod val="10000"/>
                    </a:srgbClr>
                  </a:solidFill>
                </a:ln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en-US" sz="6600" b="1" dirty="0">
                <a:ln w="28575" cap="rnd" cmpd="sng">
                  <a:solidFill>
                    <a:srgbClr val="DADADA">
                      <a:lumMod val="10000"/>
                    </a:srgbClr>
                  </a:solidFill>
                </a:ln>
                <a:solidFill>
                  <a:srgbClr val="ED1B24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Christ died for us.</a:t>
            </a:r>
            <a:endParaRPr lang="en-US" sz="6600" b="1" dirty="0">
              <a:ln w="38100" cap="rnd" cmpd="sng">
                <a:solidFill>
                  <a:srgbClr val="DADADA">
                    <a:lumMod val="10000"/>
                  </a:srgbClr>
                </a:solidFill>
              </a:ln>
              <a:solidFill>
                <a:srgbClr val="ED1B24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pPr algn="ctr">
              <a:lnSpc>
                <a:spcPts val="7600"/>
              </a:lnSpc>
              <a:spcAft>
                <a:spcPts val="225"/>
              </a:spcAft>
              <a:defRPr/>
            </a:pPr>
            <a:r>
              <a:rPr lang="en-US" sz="6600" b="1" dirty="0">
                <a:ln w="38100" cap="rnd" cmpd="sng">
                  <a:solidFill>
                    <a:srgbClr val="DADADA">
                      <a:lumMod val="10000"/>
                    </a:srgbClr>
                  </a:solidFill>
                </a:ln>
                <a:latin typeface="Arial Black" panose="020B0604020202020204" pitchFamily="34" charset="0"/>
                <a:cs typeface="Arial Black" panose="020B0604020202020204" pitchFamily="34" charset="0"/>
              </a:rPr>
              <a:t>Romans 5:8</a:t>
            </a:r>
          </a:p>
        </p:txBody>
      </p:sp>
    </p:spTree>
    <p:extLst>
      <p:ext uri="{BB962C8B-B14F-4D97-AF65-F5344CB8AC3E}">
        <p14:creationId xmlns:p14="http://schemas.microsoft.com/office/powerpoint/2010/main" val="2060613103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B0FDF29-66A3-224D-AFB9-690663C1AD7F}"/>
              </a:ext>
            </a:extLst>
          </p:cNvPr>
          <p:cNvSpPr txBox="1"/>
          <p:nvPr/>
        </p:nvSpPr>
        <p:spPr>
          <a:xfrm>
            <a:off x="457200" y="209550"/>
            <a:ext cx="8229600" cy="3760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800"/>
              </a:lnSpc>
              <a:spcAft>
                <a:spcPts val="225"/>
              </a:spcAft>
              <a:defRPr/>
            </a:pPr>
            <a:r>
              <a:rPr lang="en-US" sz="4800" b="1" dirty="0">
                <a:ln w="22225" cap="rnd" cmpd="sng">
                  <a:solidFill>
                    <a:srgbClr val="DADADA">
                      <a:lumMod val="10000"/>
                    </a:srgbClr>
                  </a:solidFill>
                </a:ln>
                <a:solidFill>
                  <a:srgbClr val="FEF20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But God shows his love for us in that </a:t>
            </a:r>
            <a:r>
              <a:rPr lang="en-US" sz="4800" b="1" dirty="0">
                <a:ln w="22225" cap="rnd" cmpd="sng">
                  <a:solidFill>
                    <a:schemeClr val="tx1"/>
                  </a:solidFill>
                </a:ln>
                <a:solidFill>
                  <a:srgbClr val="0A0A0A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while we were still sinners,</a:t>
            </a:r>
            <a:br>
              <a:rPr lang="en-US" sz="4800" b="1" dirty="0">
                <a:ln w="22225" cap="rnd" cmpd="sng">
                  <a:solidFill>
                    <a:srgbClr val="DADADA">
                      <a:lumMod val="10000"/>
                    </a:srgbClr>
                  </a:solidFill>
                </a:ln>
                <a:solidFill>
                  <a:srgbClr val="FEF20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en-US" sz="4800" b="1" dirty="0">
                <a:ln w="22225" cap="rnd" cmpd="sng">
                  <a:solidFill>
                    <a:srgbClr val="DADADA">
                      <a:lumMod val="10000"/>
                    </a:srgbClr>
                  </a:solidFill>
                </a:ln>
                <a:solidFill>
                  <a:srgbClr val="ED1B24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Christ died for us.</a:t>
            </a:r>
            <a:r>
              <a:rPr lang="en-US" sz="4800" b="1" dirty="0">
                <a:ln w="22225" cap="rnd" cmpd="sng">
                  <a:solidFill>
                    <a:srgbClr val="DADADA">
                      <a:lumMod val="10000"/>
                    </a:srgbClr>
                  </a:solidFill>
                </a:ln>
                <a:solidFill>
                  <a:srgbClr val="FEF20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br>
              <a:rPr lang="en-US" sz="4800" b="1" dirty="0">
                <a:ln w="22225" cap="rnd" cmpd="sng">
                  <a:solidFill>
                    <a:srgbClr val="DADADA">
                      <a:lumMod val="10000"/>
                    </a:srgbClr>
                  </a:solidFill>
                </a:ln>
                <a:solidFill>
                  <a:srgbClr val="FEF20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en-US" sz="4800" b="1" dirty="0">
                <a:ln w="22225" cap="rnd" cmpd="sng">
                  <a:solidFill>
                    <a:srgbClr val="DADADA">
                      <a:lumMod val="10000"/>
                    </a:srgbClr>
                  </a:solidFill>
                </a:ln>
                <a:latin typeface="Arial Black" panose="020B0604020202020204" pitchFamily="34" charset="0"/>
                <a:cs typeface="Arial Black" panose="020B0604020202020204" pitchFamily="34" charset="0"/>
              </a:rPr>
              <a:t>Romans 5:8</a:t>
            </a:r>
            <a:endParaRPr lang="en-US" sz="5400" b="1" dirty="0">
              <a:ln w="22225" cap="rnd" cmpd="sng">
                <a:solidFill>
                  <a:srgbClr val="DADADA">
                    <a:lumMod val="10000"/>
                  </a:srgbClr>
                </a:solidFill>
              </a:ln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8683096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1_Glass Layers">
  <a:themeElements>
    <a:clrScheme name="Glass Layers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Glass Layers">
      <a:majorFont>
        <a:latin typeface="Arial Black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</a:defRPr>
        </a:defPPr>
      </a:lstStyle>
    </a:lnDef>
  </a:objectDefaults>
  <a:extraClrSchemeLst>
    <a:extraClrScheme>
      <a:clrScheme name="Glass Layers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ass Layers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Glass Layers</Template>
  <TotalTime>236</TotalTime>
  <Words>201</Words>
  <Application>Microsoft Office PowerPoint</Application>
  <PresentationFormat>On-screen Show (16:9)</PresentationFormat>
  <Paragraphs>15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Arial Black</vt:lpstr>
      <vt:lpstr>Wingdings</vt:lpstr>
      <vt:lpstr>1_Glass Layers</vt:lpstr>
      <vt:lpstr>PowerPoint Presentation</vt:lpstr>
      <vt:lpstr>PowerPoint Presentation</vt:lpstr>
      <vt:lpstr>PowerPoint Presentation</vt:lpstr>
      <vt:lpstr>PowerPoint Presentation</vt:lpstr>
    </vt:vector>
  </TitlesOfParts>
  <Company>cef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 the Son of Man came to seek and to save what was lost.   Luke 19:10</dc:title>
  <dc:creator>Yolanda Derstine</dc:creator>
  <cp:lastModifiedBy>Deb Hane</cp:lastModifiedBy>
  <cp:revision>60</cp:revision>
  <dcterms:created xsi:type="dcterms:W3CDTF">2005-12-30T16:20:13Z</dcterms:created>
  <dcterms:modified xsi:type="dcterms:W3CDTF">2025-07-30T19:38:47Z</dcterms:modified>
</cp:coreProperties>
</file>