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FC"/>
    <a:srgbClr val="EEAE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14" d="100"/>
          <a:sy n="114" d="100"/>
        </p:scale>
        <p:origin x="138" y="3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22580A38-D956-7843-BFBF-CEAFC33254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DECBB2C3-9BE3-544D-AB1F-7FEA51C1714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>
            <a:extLst>
              <a:ext uri="{FF2B5EF4-FFF2-40B4-BE49-F238E27FC236}">
                <a16:creationId xmlns:a16="http://schemas.microsoft.com/office/drawing/2014/main" id="{C3018021-4172-FF4B-A1B9-C9F9F272B1A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>
            <a:extLst>
              <a:ext uri="{FF2B5EF4-FFF2-40B4-BE49-F238E27FC236}">
                <a16:creationId xmlns:a16="http://schemas.microsoft.com/office/drawing/2014/main" id="{C2FE1819-78AD-4142-AE8A-FDA5E32E447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A2D73EA5-B400-F743-809A-B4A17A832D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3CA576FE-ABB9-AE4B-B04A-21B40F46256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5A34BEEB-B9AF-4443-AC67-D66ACB6ED84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DA15A96B-5AB8-0D4B-BA84-BCDBE803EB7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3AB0DC2-4D90-774E-86F8-3E0023E546D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56C0B689-A6D6-554C-BE28-39CB052261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D663AC98-864F-374F-9037-A603AF115A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C228FE59-598C-1149-973E-87A392B4605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D7BB472-8B30-9647-AD92-E9C6261184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fld id="{73A94C67-4C6C-CE41-860C-27461B97E838}" type="slidenum">
              <a:rPr lang="en-US" altLang="en-US" sz="1200">
                <a:latin typeface="Arial" panose="020B0604020202020204" pitchFamily="34" charset="0"/>
              </a:rPr>
              <a:pPr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35842" name="Rectangle 1026">
            <a:extLst>
              <a:ext uri="{FF2B5EF4-FFF2-40B4-BE49-F238E27FC236}">
                <a16:creationId xmlns:a16="http://schemas.microsoft.com/office/drawing/2014/main" id="{31B95C52-A4AB-AD48-A903-335E25E78B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1027">
            <a:extLst>
              <a:ext uri="{FF2B5EF4-FFF2-40B4-BE49-F238E27FC236}">
                <a16:creationId xmlns:a16="http://schemas.microsoft.com/office/drawing/2014/main" id="{810D7ED6-17D8-4A4B-AC5E-7B8AD04AE4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Copyright © 2025 Child Evangelism Fellowship Inc. All rights reserved. V. 1.0</a:t>
            </a:r>
          </a:p>
          <a:p>
            <a:pPr eaLnBrk="1" hangingPunct="1">
              <a:defRPr/>
            </a:pPr>
            <a:endParaRPr lang="en-US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3A00C525-AA8B-5B40-BFCA-20F445CEF896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8458200" cy="4457700"/>
            <a:chOff x="0" y="0"/>
            <a:chExt cx="5328" cy="3744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6E261D83-064B-A847-8CD6-B49309BE60D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800">
                <a:latin typeface="Tahoma" charset="0"/>
                <a:ea typeface="ＭＳ Ｐゴシック" charset="0"/>
              </a:endParaRPr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FCE1AC58-BA40-9748-8E61-AA9560AA36C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charset="0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26357"/>
            <a:ext cx="7772400" cy="1302544"/>
          </a:xfrm>
          <a:prstGeom prst="rect">
            <a:avLst/>
          </a:prstGeo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1587A1-11C3-6E41-BA3D-F7DA88B671C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947AB3-D78B-CC40-AFCD-A1F2DE752B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7844A4-63CB-0543-ACC9-E21BCA40D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ED8E931-098A-DC43-8632-D2A54180ED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8495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71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C70DC314-057D-D242-ADB5-612BA54C75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1FA8F99-08F2-7D4A-9FA5-BD9AACAE6E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E52A4CC-5308-8F4C-8F4F-1F784CE8CE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EDEE214-9C51-3F41-9D75-39C6D89037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6602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019800" cy="436602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FE8C9AC-78E6-C347-BBE2-CCE4651FCF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18D289AD-E19B-AF44-9C99-D0F8DE1263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210683E0-1521-5748-A4F6-F9CCD6FD47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C9F5D2A-10C9-1141-AC8F-FA289ABA42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1907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8"/>
            <a:ext cx="8229600" cy="43660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75DDEBF-DBCD-8345-A967-AB0CBDCB55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292A5D5-CE78-BD4E-8EFE-9436332DD1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8DE27FA0-8346-D84A-90B4-AA16B2771D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162F853A-EF1B-ED4A-A59E-9C4DBD6D6A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985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718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96D2AD4-F63D-524B-B795-EC736D8C74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1F49BAAD-7539-5543-BF0A-E254B2AFD7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B181C3FF-CD24-9848-91EA-A62AE0DE6D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12088E0-0328-514B-8ED6-BE2CBD4B1D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5841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F76D95B-D506-4A4F-A1EE-82916AD49A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8780A56-0B3D-8D45-8B1B-C6BCCC5CFE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5ED0D88E-F338-F147-818D-1370B9E09B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798F0AA-117D-CF4C-A2BD-632C98093C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8630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718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718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83B8874-8F3F-6246-952C-71FD7EFB14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727A1BB-6840-7345-96FD-595AD86161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1B4AB6B2-212E-4840-931D-183DFB4A9C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196FEDBC-CC7E-0F43-A965-0906FF712D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9675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9541DCA-B071-F842-AC09-46F78D6E3F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99A4A923-DD22-0D47-AD0A-5E9822C148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1FC27D9C-F5BD-484F-A523-637DFBC16F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826EE79-8A9F-5F42-B85C-DFECC04470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887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3AFEF50-CD1A-6041-9DAE-5E5EEF17AB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54D88A0-700C-D54F-85AA-D3FE324776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62687771-14E6-504C-9BBD-18E015B979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4258E73-9DE2-2C47-94FB-C9A0D0E1A1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558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6D4033FA-2E07-DE4C-8B20-2DA25C6ED3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FC40D510-4B00-D24D-8852-C1E020F145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1AAA6788-AFC4-EB43-AA67-7EF297D9A8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96F783A-AC3E-6F42-9D9F-F902933945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6314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96DF149-4589-B648-9A1B-E78DAEEB2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590795F-197E-5443-8107-72B228604C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84A73B4D-9375-314B-AF24-6628BC32E5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7034053-3C0E-E648-957E-DFB7F2D130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85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9967F0D-2C7D-C84C-BB84-990C1900B7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23AF2CC-7586-4444-87F1-9F876813EE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A0E04EF0-96AC-2C4E-87B7-47B3235D7D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1523056F-1B88-CB4F-B008-649E7D20BB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17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  <p:sldLayoutId id="214748408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charset="0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toon of trees on a hill">
            <a:extLst>
              <a:ext uri="{FF2B5EF4-FFF2-40B4-BE49-F238E27FC236}">
                <a16:creationId xmlns:a16="http://schemas.microsoft.com/office/drawing/2014/main" id="{0C335838-6F60-454C-E6A6-88DA7C282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1446" y="-76462"/>
            <a:ext cx="9746892" cy="52964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9A225DD-485C-764D-AF79-ECAA19053677}"/>
              </a:ext>
            </a:extLst>
          </p:cNvPr>
          <p:cNvSpPr txBox="1"/>
          <p:nvPr/>
        </p:nvSpPr>
        <p:spPr>
          <a:xfrm>
            <a:off x="0" y="239851"/>
            <a:ext cx="9144000" cy="351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300"/>
              </a:spcAft>
              <a:defRPr/>
            </a:pPr>
            <a:r>
              <a:rPr lang="en-US" sz="11000" b="1" dirty="0">
                <a:ln w="44450" cap="rnd" cmpd="sng">
                  <a:solidFill>
                    <a:srgbClr val="FFFAFC"/>
                  </a:solidFill>
                </a:ln>
                <a:solidFill>
                  <a:srgbClr val="EEAE19"/>
                </a:solidFill>
                <a:effectLst>
                  <a:outerShdw blurRad="50800" dist="38100" dir="5400000" algn="t" rotWithShape="0">
                    <a:prstClr val="black">
                      <a:alpha val="65000"/>
                    </a:prstClr>
                  </a:outerShdw>
                </a:effectLst>
                <a:latin typeface="Arial Black" panose="020B0604020202020204" pitchFamily="34" charset="0"/>
                <a:cs typeface="Arial Black" panose="020B0604020202020204" pitchFamily="34" charset="0"/>
              </a:rPr>
              <a:t>God’s plan</a:t>
            </a:r>
          </a:p>
          <a:p>
            <a:pPr lvl="0" algn="ctr">
              <a:spcAft>
                <a:spcPts val="300"/>
              </a:spcAft>
              <a:defRPr/>
            </a:pPr>
            <a:r>
              <a:rPr lang="en-US" sz="11000" b="1" dirty="0">
                <a:ln w="44450" cap="rnd" cmpd="sng">
                  <a:solidFill>
                    <a:srgbClr val="FFFAFC"/>
                  </a:solidFill>
                </a:ln>
                <a:solidFill>
                  <a:srgbClr val="EEAE19"/>
                </a:solidFill>
                <a:effectLst>
                  <a:outerShdw blurRad="50800" dist="38100" dir="5400000" algn="t" rotWithShape="0">
                    <a:prstClr val="black">
                      <a:alpha val="65000"/>
                    </a:prstClr>
                  </a:outerShdw>
                </a:effectLst>
                <a:latin typeface="Arial Black" panose="020B0604020202020204" pitchFamily="34" charset="0"/>
                <a:cs typeface="Arial Black" panose="020B0604020202020204" pitchFamily="34" charset="0"/>
              </a:rPr>
              <a:t>is best!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6AC064-B01E-DDE3-9DEA-C5F27446792D}"/>
              </a:ext>
            </a:extLst>
          </p:cNvPr>
          <p:cNvSpPr txBox="1"/>
          <p:nvPr/>
        </p:nvSpPr>
        <p:spPr>
          <a:xfrm>
            <a:off x="228599" y="4753124"/>
            <a:ext cx="43434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FFFFFF"/>
                </a:solidFill>
                <a:effectLst>
                  <a:glow rad="127000">
                    <a:srgbClr val="000000">
                      <a:satMod val="175000"/>
                    </a:srgbClr>
                  </a:glow>
                </a:effectLst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Copyright © 2025 Child Evangelism Fellowship Inc. All rights reserved. V. 1.0</a:t>
            </a: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285</TotalTime>
  <Words>36</Words>
  <Application>Microsoft Office PowerPoint</Application>
  <PresentationFormat>On-screen Show (16:9)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ＭＳ Ｐゴシック</vt:lpstr>
      <vt:lpstr>Arial</vt:lpstr>
      <vt:lpstr>Arial Black</vt:lpstr>
      <vt:lpstr>Tahoma</vt:lpstr>
      <vt:lpstr>Wingdings</vt:lpstr>
      <vt:lpstr>Slit</vt:lpstr>
      <vt:lpstr>PowerPoint Presentation</vt:lpstr>
    </vt:vector>
  </TitlesOfParts>
  <Company>cef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Turned Around</dc:title>
  <dc:creator>Yolanda Derstine</dc:creator>
  <cp:lastModifiedBy>Thomas Bates</cp:lastModifiedBy>
  <cp:revision>42</cp:revision>
  <dcterms:created xsi:type="dcterms:W3CDTF">2005-12-16T20:21:05Z</dcterms:created>
  <dcterms:modified xsi:type="dcterms:W3CDTF">2025-07-16T18:34:41Z</dcterms:modified>
</cp:coreProperties>
</file>