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84" r:id="rId2"/>
    <p:sldId id="282" r:id="rId3"/>
    <p:sldId id="375" r:id="rId4"/>
    <p:sldId id="283" r:id="rId5"/>
    <p:sldId id="258" r:id="rId6"/>
    <p:sldId id="287" r:id="rId7"/>
    <p:sldId id="259" r:id="rId8"/>
    <p:sldId id="379" r:id="rId9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699"/>
    <a:srgbClr val="003470"/>
    <a:srgbClr val="EFA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1"/>
    <p:restoredTop sz="91768" autoAdjust="0"/>
  </p:normalViewPr>
  <p:slideViewPr>
    <p:cSldViewPr>
      <p:cViewPr varScale="1">
        <p:scale>
          <a:sx n="129" d="100"/>
          <a:sy n="129" d="100"/>
        </p:scale>
        <p:origin x="1026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E05980B4-6ADA-5243-BC8B-29E2A6E7601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29066D4-B9E8-6449-8763-F80BF354B85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57EF028C-D80E-8B41-BC44-32434FC9288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E0F7DD7A-A550-C340-9618-B1E0BC01670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7894" name="Rectangle 6">
            <a:extLst>
              <a:ext uri="{FF2B5EF4-FFF2-40B4-BE49-F238E27FC236}">
                <a16:creationId xmlns:a16="http://schemas.microsoft.com/office/drawing/2014/main" id="{F64B6334-1E17-684F-959D-4BEC767950D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5" name="Rectangle 7">
            <a:extLst>
              <a:ext uri="{FF2B5EF4-FFF2-40B4-BE49-F238E27FC236}">
                <a16:creationId xmlns:a16="http://schemas.microsoft.com/office/drawing/2014/main" id="{5E918824-AEA4-0948-B047-B33B13E713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95503C-1DCC-E745-8E31-178D406E100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6D8209D7-A5A5-D94C-A45F-F255CFE068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C74861B-BB7B-2149-9AE1-FE882BD9604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90D22C52-AFD3-7B4E-8421-0EFA8DA0BE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846D8627-69CF-5749-9260-C9D831D1BE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HTT-1</a:t>
            </a:r>
            <a:endParaRPr lang="en-US" dirty="0"/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Copyright © 2025 Child Evangelism Fellowship Inc. All rights reserved. V. 1.0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A0D30472-9FBA-354C-8D23-5A057415A2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1D3126-D26C-A241-9768-0D26E845BBB2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30050" name="Rectangle 2">
            <a:extLst>
              <a:ext uri="{FF2B5EF4-FFF2-40B4-BE49-F238E27FC236}">
                <a16:creationId xmlns:a16="http://schemas.microsoft.com/office/drawing/2014/main" id="{D66CF89F-4E0A-3E41-9522-B907503B18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865893D8-BA75-764D-B293-A613788580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HTT-2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A0D30472-9FBA-354C-8D23-5A057415A2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1D3126-D26C-A241-9768-0D26E845BBB2}" type="slidenum">
              <a:rPr lang="en-US" altLang="en-US" sz="1200"/>
              <a:pPr/>
              <a:t>3</a:t>
            </a:fld>
            <a:endParaRPr lang="en-US" altLang="en-US" sz="1200"/>
          </a:p>
        </p:txBody>
      </p:sp>
      <p:sp>
        <p:nvSpPr>
          <p:cNvPr id="130050" name="Rectangle 2">
            <a:extLst>
              <a:ext uri="{FF2B5EF4-FFF2-40B4-BE49-F238E27FC236}">
                <a16:creationId xmlns:a16="http://schemas.microsoft.com/office/drawing/2014/main" id="{D66CF89F-4E0A-3E41-9522-B907503B18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865893D8-BA75-764D-B293-A613788580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604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65C8BAC5-6856-064E-8C8A-F23C386E8D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F77E23E-9C17-7A46-AF02-351F80E6956B}" type="slidenum">
              <a:rPr lang="en-US" altLang="en-US" sz="1200"/>
              <a:pPr/>
              <a:t>4</a:t>
            </a:fld>
            <a:endParaRPr lang="en-US" altLang="en-US" sz="1200"/>
          </a:p>
        </p:txBody>
      </p:sp>
      <p:sp>
        <p:nvSpPr>
          <p:cNvPr id="131074" name="Rectangle 1026">
            <a:extLst>
              <a:ext uri="{FF2B5EF4-FFF2-40B4-BE49-F238E27FC236}">
                <a16:creationId xmlns:a16="http://schemas.microsoft.com/office/drawing/2014/main" id="{CEAB0447-D730-754A-9124-A4DA12CF05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9459" name="Rectangle 1027">
            <a:extLst>
              <a:ext uri="{FF2B5EF4-FFF2-40B4-BE49-F238E27FC236}">
                <a16:creationId xmlns:a16="http://schemas.microsoft.com/office/drawing/2014/main" id="{B033A75A-D404-5349-A44B-A170F36DBA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HTT-4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BA7BA0DB-836E-204F-98EA-B9F4373FBB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C4EA59A-C923-2A4B-9DC0-B79E2CCF821F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032737EA-C3EC-AB4D-93E7-DC5EA43996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1885D90B-2EC1-A040-9C33-356A673939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HTT-5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06070C39-9DA9-8F46-B4BC-8CF5D2B8B3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1D7000A-EBEE-2D47-96F5-BF45B487F56D}" type="slidenum">
              <a:rPr lang="en-US" altLang="en-US" sz="1200"/>
              <a:pPr/>
              <a:t>6</a:t>
            </a:fld>
            <a:endParaRPr lang="en-US" altLang="en-US" sz="1200"/>
          </a:p>
        </p:txBody>
      </p:sp>
      <p:sp>
        <p:nvSpPr>
          <p:cNvPr id="88066" name="Rectangle 1026">
            <a:extLst>
              <a:ext uri="{FF2B5EF4-FFF2-40B4-BE49-F238E27FC236}">
                <a16:creationId xmlns:a16="http://schemas.microsoft.com/office/drawing/2014/main" id="{8261405A-84A9-6F43-A0CE-4B457904E515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3555" name="Rectangle 1027">
            <a:extLst>
              <a:ext uri="{FF2B5EF4-FFF2-40B4-BE49-F238E27FC236}">
                <a16:creationId xmlns:a16="http://schemas.microsoft.com/office/drawing/2014/main" id="{E525F84D-8945-124C-B007-AA0EB883E8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HTT-6</a:t>
            </a:r>
            <a:endParaRPr lang="en-US" dirty="0"/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7005DC39-0B4E-4240-9F38-B4462C9964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187FCAD-831F-A94E-BB3B-32B82AA119B2}" type="slidenum">
              <a:rPr lang="en-US" altLang="en-US" sz="1200"/>
              <a:pPr/>
              <a:t>7</a:t>
            </a:fld>
            <a:endParaRPr lang="en-US" altLang="en-US" sz="1200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4D3D4C7F-AFA3-7D45-AAF1-64A482E327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7E3595A5-79F0-C548-B67E-0BFA19F4D0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HTT-7</a:t>
            </a:r>
            <a:endParaRPr lang="en-US" dirty="0"/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587F8-30FF-59D7-4BF5-70721B418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DFD341D2-CD2D-199D-B77F-93CB8F2D2B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87FCAD-831F-A94E-BB3B-32B82AA119B2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F5E5E2A4-8083-26C2-ACDC-3C9E935ED2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D7F0A289-089F-442A-BAEB-91049DDF35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HTT-8</a:t>
            </a:r>
            <a:endParaRPr lang="en-US" dirty="0"/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954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575E185-66DB-6249-82DC-9F084402D3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E26133-5428-3B4D-8972-9F23F8CF0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6226EE-C5A4-704C-AFF9-410A47C031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D0111-C3D4-7542-8A3C-98DE0550E3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2702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275E540-2E88-0C43-AE2C-A0B17539D8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C8E247-DEB1-A24C-A4C1-355165F513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ADE59E-22B3-F641-A59C-422C05093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DBD790-1663-2947-A934-64A5D35732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411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54454B4-5A55-2642-99B6-29F6D6E42E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60636A8-A294-6140-99DE-F19F2E3854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AF929EB-2A92-D04F-BCC5-ADA3040DDE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FEDF8-8AF3-5543-83AB-66DE6BF1EF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824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AA1973-B15D-EE4A-B7FA-DC2153151A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8BA0FDD-7FE3-5E46-B440-0D0AC8234E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EA55E1-80C7-BE44-ACAF-2D44928BD1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06678F-9D3F-9D4D-A46B-2D8D521D20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824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2CEA27-D378-4943-B45E-187E2242C3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9A5690-8593-E548-9F71-62B4F3152D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CD3CAA5-2100-7448-AAF3-7B7660AE44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7A690C-6A00-4A4E-A6D8-153E105DEA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00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13EB22-EB2E-8F41-8783-A92503EFD2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809A21-3CCA-C948-B10D-30A82E9156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478901-AC96-FF4B-9E9D-6D0D4A2C84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73D2E-0B44-6B4A-87D0-72528B44F6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5828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E68CB14-8522-4042-8643-E26641BA61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228E9EF-990B-8D4A-B869-3E2784B4E2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4D1840F-6034-1C48-B540-1337F628D6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5F8A84-762B-A94C-930E-95B201BCF0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445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9FDC020-D6E8-7448-A49A-067D7BC50C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8C3E49F-E076-5042-A136-2D3F10C86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84608E7-ACEC-F84C-B46F-AE78468570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C412DA-4314-D148-9271-72411C1F7D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472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5073BFA-5B2B-214A-B6F5-5B5896EA93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3A154B1-68E7-5D44-BDA6-FDE93FAE3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A0C7EC2-7D61-C44C-B380-7DBDE594FD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0AADFB-8CEC-0841-866C-372B853CD7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26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5105B4-E8FE-9444-AE07-0F99B99ACF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A2F0B0-59C6-FB48-B75B-0FBCC4322C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0EC63C-D9AD-E042-BD0F-E4CD705D33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6FFD3-012E-234C-833B-1169929B6A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615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48B7FE-76A3-E04A-9814-5DA81381F4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AA624E-1178-F14E-912F-35E6978E4E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141ACA-46C6-454D-A91D-D2EDE6466B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20CCB-8A3E-DD49-8341-E57B64EA15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9766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9612915-3C19-D649-9004-1B59F8981F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EFE6A15-6577-4648-AB2F-21D919757F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F72B28-D631-8148-A1C2-FCFAF9BF72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7A167B-DD3C-2444-AA4F-039C78E88B3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956322D-D510-CA48-BD00-259681BABB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2B4533-DD91-C046-9040-DE6E2473A3D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3">
            <a:extLst>
              <a:ext uri="{FF2B5EF4-FFF2-40B4-BE49-F238E27FC236}">
                <a16:creationId xmlns:a16="http://schemas.microsoft.com/office/drawing/2014/main" id="{B0A3089D-AC9D-0045-AC26-1A512923F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142238" y="-80010"/>
            <a:ext cx="9428476" cy="5303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1A641C-6044-BF7C-4E63-645AD6784F81}"/>
              </a:ext>
            </a:extLst>
          </p:cNvPr>
          <p:cNvSpPr txBox="1"/>
          <p:nvPr/>
        </p:nvSpPr>
        <p:spPr>
          <a:xfrm>
            <a:off x="228599" y="4753124"/>
            <a:ext cx="43434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effectLst>
                  <a:glow rad="127000">
                    <a:schemeClr val="accent4">
                      <a:satMod val="175000"/>
                    </a:schemeClr>
                  </a:glow>
                </a:effectLst>
                <a:ea typeface="Aptos" panose="020B0004020202020204" pitchFamily="34" charset="0"/>
                <a:cs typeface="Arial" panose="020B0604020202020204" pitchFamily="34" charset="0"/>
              </a:rPr>
              <a:t>Copyright © 2025 Child Evangelism Fellowship Inc. All rights reserved. V. 1.0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CC5B0581-A2C1-576C-02D7-54950FDEF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142239" y="-80010"/>
            <a:ext cx="9428478" cy="5303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CC5B0581-A2C1-576C-02D7-54950FDEF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142239" y="-80010"/>
            <a:ext cx="9428478" cy="5303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95606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7CF828E0-120A-2964-D69A-984B15081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261619" y="-54820"/>
            <a:ext cx="9667239" cy="525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0D5BEBD2-A9DD-269F-9E8B-41B48FB8B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142239" y="-80010"/>
            <a:ext cx="9428478" cy="5303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545FE92A-344E-09B0-CFA8-142A4A76B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309244" y="-80699"/>
            <a:ext cx="9762488" cy="530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E9C8F159-E906-39CC-4458-514F7BFA7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379359" y="-118799"/>
            <a:ext cx="9902718" cy="538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BB304-0DDD-D8E2-CF70-806D1605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>
            <a:extLst>
              <a:ext uri="{FF2B5EF4-FFF2-40B4-BE49-F238E27FC236}">
                <a16:creationId xmlns:a16="http://schemas.microsoft.com/office/drawing/2014/main" id="{BBA7B10F-958D-9618-8512-FA3781BC2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-309243" y="-80699"/>
            <a:ext cx="9762487" cy="530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53466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</TotalTime>
  <Words>46</Words>
  <Application>Microsoft Office PowerPoint</Application>
  <PresentationFormat>On-screen Show (16:9)</PresentationFormat>
  <Paragraphs>19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Aptos</vt:lpstr>
      <vt:lpstr>Arial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Creative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 Services</dc:creator>
  <cp:lastModifiedBy>Thomas Bates</cp:lastModifiedBy>
  <cp:revision>92</cp:revision>
  <dcterms:created xsi:type="dcterms:W3CDTF">2008-02-18T21:04:47Z</dcterms:created>
  <dcterms:modified xsi:type="dcterms:W3CDTF">2025-07-31T15:13:03Z</dcterms:modified>
</cp:coreProperties>
</file>