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7" r:id="rId3"/>
    <p:sldId id="268" r:id="rId4"/>
    <p:sldId id="26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2274" y="89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666EDF-58B9-4828-B633-82AAB04F989C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98B7C-54EB-46CF-8997-1ED6560D4D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782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Copyright © 2015 Child Evangelism Fellowship Inc. All rights reserved. V. 1.0.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98B7C-54EB-46CF-8997-1ED6560D4D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067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98B7C-54EB-46CF-8997-1ED6560D4D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8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98B7C-54EB-46CF-8997-1ED6560D4D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472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98B7C-54EB-46CF-8997-1ED6560D4D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96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899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ue sky with stars&#10;&#10;AI-generated content may be incorrect.">
            <a:extLst>
              <a:ext uri="{FF2B5EF4-FFF2-40B4-BE49-F238E27FC236}">
                <a16:creationId xmlns:a16="http://schemas.microsoft.com/office/drawing/2014/main" id="{56D1F40C-158B-5438-3090-51D388AA2C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682" y="-116821"/>
            <a:ext cx="12607364" cy="709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046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air of bells with berries and leaves&#10;&#10;AI-generated content may be incorrect.">
            <a:extLst>
              <a:ext uri="{FF2B5EF4-FFF2-40B4-BE49-F238E27FC236}">
                <a16:creationId xmlns:a16="http://schemas.microsoft.com/office/drawing/2014/main" id="{936233C7-C32A-A75B-0F28-4B36880EF1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0246">
            <a:off x="-939498" y="2777471"/>
            <a:ext cx="5814937" cy="458122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7200" y="428179"/>
            <a:ext cx="11125200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n-US" sz="9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Christmas bells! Christmas bells!</a:t>
            </a:r>
          </a:p>
          <a:p>
            <a:pPr algn="r"/>
            <a:r>
              <a:rPr lang="en-US" sz="9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Ring them</a:t>
            </a:r>
          </a:p>
          <a:p>
            <a:pPr algn="r"/>
            <a:r>
              <a:rPr lang="en-US" sz="9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out today!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243F19-0744-1809-FCA2-A5B00F579652}"/>
              </a:ext>
            </a:extLst>
          </p:cNvPr>
          <p:cNvSpPr txBox="1"/>
          <p:nvPr/>
        </p:nvSpPr>
        <p:spPr>
          <a:xfrm>
            <a:off x="228599" y="6531098"/>
            <a:ext cx="434340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" b="1" dirty="0">
                <a:solidFill>
                  <a:srgbClr val="FFFFFF"/>
                </a:solidFill>
                <a:effectLst>
                  <a:glow rad="127000">
                    <a:srgbClr val="000000">
                      <a:satMod val="175000"/>
                    </a:srgbClr>
                  </a:glow>
                </a:effectLst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Copyright © 2015 Child Evangelism Fellowship Inc. All rights reserved. V. 1.0</a:t>
            </a:r>
          </a:p>
        </p:txBody>
      </p:sp>
    </p:spTree>
    <p:extLst>
      <p:ext uri="{BB962C8B-B14F-4D97-AF65-F5344CB8AC3E}">
        <p14:creationId xmlns:p14="http://schemas.microsoft.com/office/powerpoint/2010/main" val="918096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aby in a manger&#10;&#10;AI-generated content may be incorrect.">
            <a:extLst>
              <a:ext uri="{FF2B5EF4-FFF2-40B4-BE49-F238E27FC236}">
                <a16:creationId xmlns:a16="http://schemas.microsoft.com/office/drawing/2014/main" id="{AE9BA1CD-F7CC-7085-8400-8E1F769211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3485930"/>
            <a:ext cx="7902785" cy="529986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7200" y="428179"/>
            <a:ext cx="12192000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Christ was born</a:t>
            </a:r>
            <a:br>
              <a:rPr lang="en-US" sz="9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</a:br>
            <a:r>
              <a:rPr lang="en-US" sz="9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in Bethlehem</a:t>
            </a:r>
            <a:br>
              <a:rPr lang="en-US" sz="9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</a:br>
            <a:r>
              <a:rPr lang="en-US" sz="9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to take our</a:t>
            </a:r>
          </a:p>
          <a:p>
            <a:r>
              <a:rPr lang="en-US" sz="9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sins away!</a:t>
            </a:r>
          </a:p>
        </p:txBody>
      </p:sp>
    </p:spTree>
    <p:extLst>
      <p:ext uri="{BB962C8B-B14F-4D97-AF65-F5344CB8AC3E}">
        <p14:creationId xmlns:p14="http://schemas.microsoft.com/office/powerpoint/2010/main" val="732718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air of bells with berries and leaves&#10;&#10;AI-generated content may be incorrect.">
            <a:extLst>
              <a:ext uri="{FF2B5EF4-FFF2-40B4-BE49-F238E27FC236}">
                <a16:creationId xmlns:a16="http://schemas.microsoft.com/office/drawing/2014/main" id="{936233C7-C32A-A75B-0F28-4B36880EF1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0246">
            <a:off x="-939498" y="2777471"/>
            <a:ext cx="5814937" cy="458122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7200" y="428179"/>
            <a:ext cx="11125200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n-US" sz="9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Christmas bells! Christmas bells!</a:t>
            </a:r>
          </a:p>
          <a:p>
            <a:pPr algn="r"/>
            <a:r>
              <a:rPr lang="en-US" sz="9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Ring them</a:t>
            </a:r>
          </a:p>
          <a:p>
            <a:pPr algn="r"/>
            <a:r>
              <a:rPr lang="en-US" sz="9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out today!</a:t>
            </a:r>
          </a:p>
        </p:txBody>
      </p:sp>
    </p:spTree>
    <p:extLst>
      <p:ext uri="{BB962C8B-B14F-4D97-AF65-F5344CB8AC3E}">
        <p14:creationId xmlns:p14="http://schemas.microsoft.com/office/powerpoint/2010/main" val="123501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aby in a manger&#10;&#10;AI-generated content may be incorrect.">
            <a:extLst>
              <a:ext uri="{FF2B5EF4-FFF2-40B4-BE49-F238E27FC236}">
                <a16:creationId xmlns:a16="http://schemas.microsoft.com/office/drawing/2014/main" id="{AE9BA1CD-F7CC-7085-8400-8E1F769211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3485930"/>
            <a:ext cx="7902785" cy="529986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7200" y="428179"/>
            <a:ext cx="11353800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8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Tell all the world</a:t>
            </a:r>
          </a:p>
          <a:p>
            <a:r>
              <a:rPr lang="en-US" sz="88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of Jesus’ love this happy Christmas</a:t>
            </a:r>
          </a:p>
          <a:p>
            <a:r>
              <a:rPr lang="en-US" sz="88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day!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D059959-F399-E75C-F27F-689B12C8FEED}"/>
              </a:ext>
            </a:extLst>
          </p:cNvPr>
          <p:cNvSpPr txBox="1"/>
          <p:nvPr/>
        </p:nvSpPr>
        <p:spPr>
          <a:xfrm>
            <a:off x="3200400" y="5105400"/>
            <a:ext cx="20862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ln w="19050" cmpd="sng">
                  <a:solidFill>
                    <a:prstClr val="black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(Repeat)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1111536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86</Words>
  <Application>Microsoft Office PowerPoint</Application>
  <PresentationFormat>Widescreen</PresentationFormat>
  <Paragraphs>18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Arial Black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Jenna Weis</dc:creator>
  <cp:lastModifiedBy>Thomas Bates</cp:lastModifiedBy>
  <cp:revision>23</cp:revision>
  <dcterms:created xsi:type="dcterms:W3CDTF">2018-04-25T16:11:50Z</dcterms:created>
  <dcterms:modified xsi:type="dcterms:W3CDTF">2025-07-16T20:05:38Z</dcterms:modified>
</cp:coreProperties>
</file>