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57" r:id="rId3"/>
    <p:sldId id="258" r:id="rId4"/>
    <p:sldId id="259" r:id="rId5"/>
    <p:sldId id="260" r:id="rId6"/>
    <p:sldId id="269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>
        <p:scale>
          <a:sx n="100" d="100"/>
          <a:sy n="100" d="100"/>
        </p:scale>
        <p:origin x="1488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044F4F1-B21E-D644-91B0-B03CB2903F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0920A5E-1F9D-6E42-8818-69F3B45DDF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28530CAF-5B72-794B-9D68-B8AB3D4BCA0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271EA608-3DB8-A640-8027-EE39311A21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385D80C2-F2D5-184D-8CB9-8696B35A50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247723A7-6256-C145-9AF3-01F363CAD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A92EF6-6C02-554C-ACC7-0C1A19AF25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610B24D4-37EA-9C44-B889-B51EF28D07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EC0EAA-CE58-3A45-8E4D-BCF667DD326E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4640DE0-AF01-2344-9190-1536D8ACB7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C7485F1-7615-9C4F-9048-1D547CDAC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56251893-23B6-F847-9592-88E5A07BF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58FEA0-C740-E140-82F0-4E57FA61DFAB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0FF33D82-22A7-A74E-8A76-7A26F641B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B0D43D7-5CAA-C740-A7F0-098E4312F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9F53E8C5-1334-BE44-86F2-5F61C37D0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843400-B031-554C-B0EB-0625821F8471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EBAD75F-5311-F347-9A79-32813BE32A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614A02F-003D-8944-AF4E-1A21ED462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0D5C046-6D7A-3646-8F04-C0C50389AA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56C4DF-8D97-504D-8430-7321E37F4089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A27A1B8-E57A-C349-8CBC-5269D9748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964248D-BB67-884E-BEE7-D48C4878A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39A2F895-646A-544D-8459-0A6608188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027579-9022-3848-BA89-58A53228BE5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365A477B-F0EE-5E4E-AD2A-2EB687B07A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522CBE9-FE30-E145-927B-1609A0E03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25801AA4-7BCB-BF4E-BF07-48FD989123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44FBB7-29AB-5545-8512-B3D390EE0623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1D0E5F5C-914A-944A-9C5C-A1390824D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877D5F1-7488-6143-B10F-413EFB019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8C1CC7-3688-194B-8F21-14DAA3816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55FFBE-224D-7042-BB18-836CB3B24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CD7597-BE0D-8A45-B69C-169F6C820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D03BA-7711-524B-B4F4-519FB209F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04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4C3C7C-90C3-0444-A6F4-C8A9C08F8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6E63DB-5C07-4D46-A522-982ACA0CB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2F180-C8CA-1F45-934C-28C22EE05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E8A65-CC04-BD4B-8DB7-FE47AC894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96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E6CDA5-1629-D846-A366-21D82CBA8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86897E-5492-9446-9B10-0C54E70EF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4294F2-39ED-7D4E-B672-69BBFE59A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20073-94A6-C24E-BF9A-722E106B0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82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8DD2EF-47D9-8748-92EE-3EE035FD3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F6AB80-F8FE-8C4E-980D-ABC2965F8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93F55C-88E1-B444-A73D-2E2C9C54C7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1AA53-F89F-E04E-92F2-7622C6DE0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44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4F0FFD-8B0F-1B49-8925-315AFD014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1099F-2888-4A4F-8BDF-46CC5E4FF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5FC731-35C9-2142-874A-9D058C3222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CB419-7B23-9D4D-8CE9-BA08F71DF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0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589CF-724C-1442-835E-0FDC1C396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2B79B-F9FA-0043-9711-FB1FEE340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406FFB-500B-9848-944F-189EA1F4C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24DBD-31F0-D443-BD04-69725E376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44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2C3135-F290-7043-A432-2A2C879A0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063630-42EE-C344-B940-4DD695900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9FC996-07E8-8446-AD6D-038DA7BD8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9CC75-75BA-3C43-B03B-3AAC5E18F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5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5EAC0B-EEAD-9B47-9DF4-CFE9B7D63B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3F1E88-C070-C243-8A58-6C305C522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08755A-3A05-5240-8351-52044F76C6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5EA17-5289-544F-AB31-4B0F77FF99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47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4B0065-9EFB-F443-996A-D7A21D52E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5581AF-5514-5142-9E45-685C73319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83EF49-35B5-CF4F-A435-9C6599549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A7A9F-A4BC-8E46-A1BB-49FD55712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42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6A1B6-1702-2E48-A8F2-04CD339D5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E14F7-BE0E-E743-83B0-ABA3454F5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B35D2-5E82-154E-AAC9-E722B2EC4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D0729-508D-AF4B-9FE8-A0FBC504C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32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E60655-A428-464B-81EB-8A3C3E876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2BA40-2B80-D04F-BDFB-48EC84D0F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03D040-2B29-D243-88CB-1C171DB34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BB52E-D6E9-0D40-BEF1-28AD1BA1C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60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FCF03A-5DC5-374B-96C5-659103221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F61012-40C9-2748-8594-B988BBF15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F519A9-C605-BE41-8590-F1CD1EC652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DB7A6F-8923-0C4F-96BF-FFFB0FA375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5FE8BFF-471C-934E-A07D-AF92F03940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819906-2487-244B-9F9B-C1F3BBE7E4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>
            <a:extLst>
              <a:ext uri="{FF2B5EF4-FFF2-40B4-BE49-F238E27FC236}">
                <a16:creationId xmlns:a16="http://schemas.microsoft.com/office/drawing/2014/main" id="{EE5C729E-5BCA-DB4C-A488-692DC047A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2400" y="-1143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97274F-68D5-A149-98D5-B2D7C58D946C}"/>
              </a:ext>
            </a:extLst>
          </p:cNvPr>
          <p:cNvSpPr txBox="1"/>
          <p:nvPr/>
        </p:nvSpPr>
        <p:spPr>
          <a:xfrm>
            <a:off x="3632200" y="1055274"/>
            <a:ext cx="5676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5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Sit up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>
            <a:extLst>
              <a:ext uri="{FF2B5EF4-FFF2-40B4-BE49-F238E27FC236}">
                <a16:creationId xmlns:a16="http://schemas.microsoft.com/office/drawing/2014/main" id="{2B51D506-B447-714E-AC32-92AB46FB3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2400" y="-1143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DDCFE6-B3FA-ED42-8FC2-28199BF8F1B9}"/>
              </a:ext>
            </a:extLst>
          </p:cNvPr>
          <p:cNvSpPr txBox="1"/>
          <p:nvPr/>
        </p:nvSpPr>
        <p:spPr>
          <a:xfrm>
            <a:off x="533400" y="533400"/>
            <a:ext cx="5676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5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Look up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>
            <a:extLst>
              <a:ext uri="{FF2B5EF4-FFF2-40B4-BE49-F238E27FC236}">
                <a16:creationId xmlns:a16="http://schemas.microsoft.com/office/drawing/2014/main" id="{8C80D311-0C65-2A47-83C8-DE956F56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2400" y="-1143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719ACB-3A7C-C94A-BDDD-2354447A20CA}"/>
              </a:ext>
            </a:extLst>
          </p:cNvPr>
          <p:cNvSpPr txBox="1"/>
          <p:nvPr/>
        </p:nvSpPr>
        <p:spPr>
          <a:xfrm>
            <a:off x="609600" y="685800"/>
            <a:ext cx="8166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5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Listen up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>
            <a:extLst>
              <a:ext uri="{FF2B5EF4-FFF2-40B4-BE49-F238E27FC236}">
                <a16:creationId xmlns:a16="http://schemas.microsoft.com/office/drawing/2014/main" id="{B5BE5E32-B7A9-4F4D-8750-EC23CE19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2400" y="-1143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121C19-1088-8342-816C-01F9DC40F6DA}"/>
              </a:ext>
            </a:extLst>
          </p:cNvPr>
          <p:cNvSpPr txBox="1"/>
          <p:nvPr/>
        </p:nvSpPr>
        <p:spPr>
          <a:xfrm>
            <a:off x="914400" y="762000"/>
            <a:ext cx="5676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5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Hand up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>
            <a:extLst>
              <a:ext uri="{FF2B5EF4-FFF2-40B4-BE49-F238E27FC236}">
                <a16:creationId xmlns:a16="http://schemas.microsoft.com/office/drawing/2014/main" id="{99E280F4-A566-6B41-8927-B0B2DBC5B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52400" y="-1143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F45F98-7EB9-434A-A99F-71352896F0C8}"/>
              </a:ext>
            </a:extLst>
          </p:cNvPr>
          <p:cNvSpPr txBox="1"/>
          <p:nvPr/>
        </p:nvSpPr>
        <p:spPr>
          <a:xfrm>
            <a:off x="3632200" y="1055274"/>
            <a:ext cx="567690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5000" b="1" dirty="0">
                <a:ln w="444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Zip up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9">
            <a:extLst>
              <a:ext uri="{FF2B5EF4-FFF2-40B4-BE49-F238E27FC236}">
                <a16:creationId xmlns:a16="http://schemas.microsoft.com/office/drawing/2014/main" id="{48D6A6C1-EB64-DB46-A758-973F1E742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-152400" y="-1143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6AD298-3250-DA43-87B4-B628BB776414}"/>
              </a:ext>
            </a:extLst>
          </p:cNvPr>
          <p:cNvSpPr txBox="1"/>
          <p:nvPr/>
        </p:nvSpPr>
        <p:spPr>
          <a:xfrm>
            <a:off x="1600200" y="1524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Sit 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B95745-287E-D844-AB09-60914BF8F9E5}"/>
              </a:ext>
            </a:extLst>
          </p:cNvPr>
          <p:cNvSpPr txBox="1"/>
          <p:nvPr/>
        </p:nvSpPr>
        <p:spPr>
          <a:xfrm>
            <a:off x="2171700" y="32131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Listen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6EE2B-95C0-E044-A900-17979CBB8478}"/>
              </a:ext>
            </a:extLst>
          </p:cNvPr>
          <p:cNvSpPr txBox="1"/>
          <p:nvPr/>
        </p:nvSpPr>
        <p:spPr>
          <a:xfrm>
            <a:off x="4114800" y="1767939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Look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A52C1-239D-D540-9119-314DC3F12B39}"/>
              </a:ext>
            </a:extLst>
          </p:cNvPr>
          <p:cNvSpPr txBox="1"/>
          <p:nvPr/>
        </p:nvSpPr>
        <p:spPr>
          <a:xfrm>
            <a:off x="4572000" y="43434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Hand</a:t>
            </a:r>
            <a:b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AEB6E-B26C-5C4E-983F-AFC482296089}"/>
              </a:ext>
            </a:extLst>
          </p:cNvPr>
          <p:cNvSpPr txBox="1"/>
          <p:nvPr/>
        </p:nvSpPr>
        <p:spPr>
          <a:xfrm>
            <a:off x="-1752600" y="43434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Zip</a:t>
            </a:r>
            <a:b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8000" b="1" dirty="0">
                <a:ln w="31750" cap="rnd" cmpd="sng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up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28</Words>
  <Application>Microsoft Office PowerPoint</Application>
  <PresentationFormat>On-screen Show (4:3)</PresentationFormat>
  <Paragraphs>16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 Services</dc:creator>
  <cp:lastModifiedBy>Thomas Bates</cp:lastModifiedBy>
  <cp:revision>29</cp:revision>
  <dcterms:created xsi:type="dcterms:W3CDTF">2008-08-04T18:54:26Z</dcterms:created>
  <dcterms:modified xsi:type="dcterms:W3CDTF">2022-03-25T15:49:52Z</dcterms:modified>
</cp:coreProperties>
</file>