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5" r:id="rId2"/>
    <p:sldId id="270" r:id="rId3"/>
    <p:sldId id="267" r:id="rId4"/>
    <p:sldId id="272" r:id="rId5"/>
    <p:sldId id="27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2504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7838B-FB38-9447-A35D-D40BE6A0B0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52400" y="-114300"/>
            <a:ext cx="9448800" cy="708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6BB64-73AB-FD4D-8CC3-570B3832610E}"/>
              </a:ext>
            </a:extLst>
          </p:cNvPr>
          <p:cNvSpPr txBox="1"/>
          <p:nvPr userDrawn="1"/>
        </p:nvSpPr>
        <p:spPr>
          <a:xfrm>
            <a:off x="0" y="6096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7000" b="1" dirty="0">
                <a:ln w="41275" cap="rnd" cmpd="sng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OLD TESTAMENT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Law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Genesis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Exodus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Leviticus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Numbers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16048643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History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Joshua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Judges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Ruth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Samuel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Samuel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Kings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Kings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2321272"/>
            <a:ext cx="457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Chronicles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Chronicles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Ezra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Nehemiah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Esther</a:t>
            </a:r>
          </a:p>
        </p:txBody>
      </p:sp>
    </p:spTree>
    <p:extLst>
      <p:ext uri="{BB962C8B-B14F-4D97-AF65-F5344CB8AC3E}">
        <p14:creationId xmlns:p14="http://schemas.microsoft.com/office/powerpoint/2010/main" val="21260716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89154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Poetry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Job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Psalms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Proverbs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Ecclesiastes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Song of Solomon</a:t>
            </a:r>
          </a:p>
        </p:txBody>
      </p:sp>
    </p:spTree>
    <p:extLst>
      <p:ext uri="{BB962C8B-B14F-4D97-AF65-F5344CB8AC3E}">
        <p14:creationId xmlns:p14="http://schemas.microsoft.com/office/powerpoint/2010/main" val="38175165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89154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Major Prophets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Isaiah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Jeremiah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Lamentations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Ezekiel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Daniel</a:t>
            </a:r>
          </a:p>
        </p:txBody>
      </p:sp>
    </p:spTree>
    <p:extLst>
      <p:ext uri="{BB962C8B-B14F-4D97-AF65-F5344CB8AC3E}">
        <p14:creationId xmlns:p14="http://schemas.microsoft.com/office/powerpoint/2010/main" val="4200849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Minor Prophets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Hosea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Joel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Amos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Obadiah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Jonah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Micah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2321272"/>
            <a:ext cx="4572000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Nahum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Habakkuk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Zephaniah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Haggai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Zechariah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42190126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17</cp:revision>
  <dcterms:created xsi:type="dcterms:W3CDTF">2013-10-01T14:07:32Z</dcterms:created>
  <dcterms:modified xsi:type="dcterms:W3CDTF">2022-03-25T15:48:31Z</dcterms:modified>
</cp:coreProperties>
</file>