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3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72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tone building&#10;&#10;Description automatically generated">
            <a:extLst>
              <a:ext uri="{FF2B5EF4-FFF2-40B4-BE49-F238E27FC236}">
                <a16:creationId xmlns:a16="http://schemas.microsoft.com/office/drawing/2014/main" id="{D717838B-FB38-9447-A35D-D40BE6A0B0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52400" y="-114300"/>
            <a:ext cx="9448800" cy="7086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769E3D-835D-D944-8414-E6B2244D5EFB}"/>
              </a:ext>
            </a:extLst>
          </p:cNvPr>
          <p:cNvSpPr txBox="1"/>
          <p:nvPr userDrawn="1"/>
        </p:nvSpPr>
        <p:spPr>
          <a:xfrm>
            <a:off x="0" y="609600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7000" b="1" dirty="0">
                <a:ln w="41275" cap="rnd" cmpd="sng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NEW TESTAMENT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C65B4-2C05-3545-A164-2E3400DE77EB}"/>
              </a:ext>
            </a:extLst>
          </p:cNvPr>
          <p:cNvSpPr txBox="1"/>
          <p:nvPr/>
        </p:nvSpPr>
        <p:spPr>
          <a:xfrm>
            <a:off x="381000" y="1851913"/>
            <a:ext cx="3886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u="sng" dirty="0">
                <a:ln w="285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Gospels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Matthew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Mark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Luke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John</a:t>
            </a:r>
          </a:p>
        </p:txBody>
      </p:sp>
    </p:spTree>
    <p:extLst>
      <p:ext uri="{BB962C8B-B14F-4D97-AF65-F5344CB8AC3E}">
        <p14:creationId xmlns:p14="http://schemas.microsoft.com/office/powerpoint/2010/main" val="160486436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C65B4-2C05-3545-A164-2E3400DE77EB}"/>
              </a:ext>
            </a:extLst>
          </p:cNvPr>
          <p:cNvSpPr txBox="1"/>
          <p:nvPr/>
        </p:nvSpPr>
        <p:spPr>
          <a:xfrm>
            <a:off x="381000" y="1851913"/>
            <a:ext cx="3886200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u="sng" dirty="0">
                <a:ln w="285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History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Acts</a:t>
            </a:r>
          </a:p>
        </p:txBody>
      </p:sp>
    </p:spTree>
    <p:extLst>
      <p:ext uri="{BB962C8B-B14F-4D97-AF65-F5344CB8AC3E}">
        <p14:creationId xmlns:p14="http://schemas.microsoft.com/office/powerpoint/2010/main" val="16538913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C65B4-2C05-3545-A164-2E3400DE77EB}"/>
              </a:ext>
            </a:extLst>
          </p:cNvPr>
          <p:cNvSpPr txBox="1"/>
          <p:nvPr/>
        </p:nvSpPr>
        <p:spPr>
          <a:xfrm>
            <a:off x="381000" y="1851913"/>
            <a:ext cx="3886200" cy="470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u="sng" dirty="0">
                <a:ln w="285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Paul’s Letters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Romans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 Corinthians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 Corinthians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Galatians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Ephesians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Philippians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Colossians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833CE-03B9-D447-A54C-F7E644DEEEAC}"/>
              </a:ext>
            </a:extLst>
          </p:cNvPr>
          <p:cNvSpPr txBox="1"/>
          <p:nvPr/>
        </p:nvSpPr>
        <p:spPr>
          <a:xfrm>
            <a:off x="4572000" y="2352050"/>
            <a:ext cx="4572000" cy="360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 Thessalonians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 Thessalonians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 Timothy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 Timothy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Titus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Philemon</a:t>
            </a:r>
          </a:p>
        </p:txBody>
      </p:sp>
    </p:spTree>
    <p:extLst>
      <p:ext uri="{BB962C8B-B14F-4D97-AF65-F5344CB8AC3E}">
        <p14:creationId xmlns:p14="http://schemas.microsoft.com/office/powerpoint/2010/main" val="381751658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C65B4-2C05-3545-A164-2E3400DE77EB}"/>
              </a:ext>
            </a:extLst>
          </p:cNvPr>
          <p:cNvSpPr txBox="1"/>
          <p:nvPr/>
        </p:nvSpPr>
        <p:spPr>
          <a:xfrm>
            <a:off x="381000" y="1851913"/>
            <a:ext cx="3886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u="sng" dirty="0">
                <a:ln w="285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General Letters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Hebrews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James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 Peter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 Peter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833CE-03B9-D447-A54C-F7E644DEEEAC}"/>
              </a:ext>
            </a:extLst>
          </p:cNvPr>
          <p:cNvSpPr txBox="1"/>
          <p:nvPr/>
        </p:nvSpPr>
        <p:spPr>
          <a:xfrm>
            <a:off x="4572000" y="2321273"/>
            <a:ext cx="4572000" cy="242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 John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 John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 John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Jude</a:t>
            </a:r>
          </a:p>
        </p:txBody>
      </p:sp>
    </p:spTree>
    <p:extLst>
      <p:ext uri="{BB962C8B-B14F-4D97-AF65-F5344CB8AC3E}">
        <p14:creationId xmlns:p14="http://schemas.microsoft.com/office/powerpoint/2010/main" val="128575341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C65B4-2C05-3545-A164-2E3400DE77EB}"/>
              </a:ext>
            </a:extLst>
          </p:cNvPr>
          <p:cNvSpPr txBox="1"/>
          <p:nvPr/>
        </p:nvSpPr>
        <p:spPr>
          <a:xfrm>
            <a:off x="381000" y="1851913"/>
            <a:ext cx="3886200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u="sng" dirty="0">
                <a:ln w="285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Prophecy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Revelation</a:t>
            </a:r>
          </a:p>
        </p:txBody>
      </p:sp>
    </p:spTree>
    <p:extLst>
      <p:ext uri="{BB962C8B-B14F-4D97-AF65-F5344CB8AC3E}">
        <p14:creationId xmlns:p14="http://schemas.microsoft.com/office/powerpoint/2010/main" val="238702550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45</Words>
  <Application>Microsoft Office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Arial Black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14</cp:revision>
  <dcterms:created xsi:type="dcterms:W3CDTF">2013-10-01T14:07:32Z</dcterms:created>
  <dcterms:modified xsi:type="dcterms:W3CDTF">2022-03-25T15:48:48Z</dcterms:modified>
</cp:coreProperties>
</file>