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70" r:id="rId2"/>
    <p:sldId id="271" r:id="rId3"/>
    <p:sldId id="267" r:id="rId4"/>
    <p:sldId id="272" r:id="rId5"/>
    <p:sldId id="273" r:id="rId6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1"/>
    <p:restoredTop sz="94694"/>
  </p:normalViewPr>
  <p:slideViewPr>
    <p:cSldViewPr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638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8724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17838B-FB38-9447-A35D-D40BE6A0B00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-152400" y="-85725"/>
            <a:ext cx="9448800" cy="53149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769E3D-835D-D944-8414-E6B2244D5EFB}"/>
              </a:ext>
            </a:extLst>
          </p:cNvPr>
          <p:cNvSpPr txBox="1"/>
          <p:nvPr userDrawn="1"/>
        </p:nvSpPr>
        <p:spPr>
          <a:xfrm>
            <a:off x="0" y="285750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7000" b="1" dirty="0">
                <a:ln w="41275" cap="rnd" cmpd="sng">
                  <a:solidFill>
                    <a:schemeClr val="accent4">
                      <a:lumMod val="10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NEW TESTAMENT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CC65B4-2C05-3545-A164-2E3400DE77EB}"/>
              </a:ext>
            </a:extLst>
          </p:cNvPr>
          <p:cNvSpPr txBox="1"/>
          <p:nvPr/>
        </p:nvSpPr>
        <p:spPr>
          <a:xfrm>
            <a:off x="381000" y="1330241"/>
            <a:ext cx="38862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b="1" u="sng" dirty="0">
                <a:ln w="285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Gospels</a:t>
            </a:r>
          </a:p>
          <a:p>
            <a:pPr>
              <a:spcAft>
                <a:spcPts val="300"/>
              </a:spcAft>
            </a:pPr>
            <a:r>
              <a:rPr lang="en-US" sz="28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Matthew</a:t>
            </a:r>
          </a:p>
          <a:p>
            <a:pPr>
              <a:spcAft>
                <a:spcPts val="300"/>
              </a:spcAft>
            </a:pPr>
            <a:r>
              <a:rPr lang="en-US" sz="28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Mark</a:t>
            </a:r>
          </a:p>
          <a:p>
            <a:pPr>
              <a:spcAft>
                <a:spcPts val="300"/>
              </a:spcAft>
            </a:pPr>
            <a:r>
              <a:rPr lang="en-US" sz="28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Luke</a:t>
            </a:r>
          </a:p>
          <a:p>
            <a:pPr>
              <a:spcAft>
                <a:spcPts val="300"/>
              </a:spcAft>
            </a:pPr>
            <a:r>
              <a:rPr lang="en-US" sz="28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John</a:t>
            </a:r>
          </a:p>
        </p:txBody>
      </p:sp>
    </p:spTree>
    <p:extLst>
      <p:ext uri="{BB962C8B-B14F-4D97-AF65-F5344CB8AC3E}">
        <p14:creationId xmlns:p14="http://schemas.microsoft.com/office/powerpoint/2010/main" val="157932786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CC65B4-2C05-3545-A164-2E3400DE77EB}"/>
              </a:ext>
            </a:extLst>
          </p:cNvPr>
          <p:cNvSpPr txBox="1"/>
          <p:nvPr/>
        </p:nvSpPr>
        <p:spPr>
          <a:xfrm>
            <a:off x="381000" y="1330241"/>
            <a:ext cx="3886200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b="1" u="sng" dirty="0">
                <a:ln w="285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History</a:t>
            </a:r>
          </a:p>
          <a:p>
            <a:pPr>
              <a:spcAft>
                <a:spcPts val="300"/>
              </a:spcAft>
            </a:pPr>
            <a:r>
              <a:rPr lang="en-US" sz="28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Acts</a:t>
            </a:r>
          </a:p>
        </p:txBody>
      </p:sp>
    </p:spTree>
    <p:extLst>
      <p:ext uri="{BB962C8B-B14F-4D97-AF65-F5344CB8AC3E}">
        <p14:creationId xmlns:p14="http://schemas.microsoft.com/office/powerpoint/2010/main" val="398508504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CC65B4-2C05-3545-A164-2E3400DE77EB}"/>
              </a:ext>
            </a:extLst>
          </p:cNvPr>
          <p:cNvSpPr txBox="1"/>
          <p:nvPr/>
        </p:nvSpPr>
        <p:spPr>
          <a:xfrm>
            <a:off x="381000" y="1330241"/>
            <a:ext cx="3886200" cy="374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b="1" u="sng" dirty="0">
                <a:ln w="285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Paul’s Letters</a:t>
            </a:r>
          </a:p>
          <a:p>
            <a:pPr>
              <a:spcAft>
                <a:spcPts val="300"/>
              </a:spcAft>
            </a:pPr>
            <a:r>
              <a:rPr lang="en-US" sz="28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Romans</a:t>
            </a:r>
          </a:p>
          <a:p>
            <a:pPr>
              <a:spcAft>
                <a:spcPts val="300"/>
              </a:spcAft>
            </a:pPr>
            <a:r>
              <a:rPr lang="en-US" sz="28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 Corinthians</a:t>
            </a:r>
          </a:p>
          <a:p>
            <a:pPr>
              <a:spcAft>
                <a:spcPts val="300"/>
              </a:spcAft>
            </a:pPr>
            <a:r>
              <a:rPr lang="en-US" sz="28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 Corinthians</a:t>
            </a:r>
          </a:p>
          <a:p>
            <a:pPr>
              <a:spcAft>
                <a:spcPts val="300"/>
              </a:spcAft>
            </a:pPr>
            <a:r>
              <a:rPr lang="en-US" sz="28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Galatians</a:t>
            </a:r>
          </a:p>
          <a:p>
            <a:pPr>
              <a:spcAft>
                <a:spcPts val="300"/>
              </a:spcAft>
            </a:pPr>
            <a:r>
              <a:rPr lang="en-US" sz="28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Ephesians</a:t>
            </a:r>
          </a:p>
          <a:p>
            <a:pPr>
              <a:spcAft>
                <a:spcPts val="300"/>
              </a:spcAft>
            </a:pPr>
            <a:r>
              <a:rPr lang="en-US" sz="28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Philippians</a:t>
            </a:r>
          </a:p>
          <a:p>
            <a:pPr>
              <a:spcAft>
                <a:spcPts val="300"/>
              </a:spcAft>
            </a:pPr>
            <a:r>
              <a:rPr lang="en-US" sz="28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Colossians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C833CE-03B9-D447-A54C-F7E644DEEEAC}"/>
              </a:ext>
            </a:extLst>
          </p:cNvPr>
          <p:cNvSpPr txBox="1"/>
          <p:nvPr/>
        </p:nvSpPr>
        <p:spPr>
          <a:xfrm>
            <a:off x="4572000" y="1738045"/>
            <a:ext cx="4572000" cy="2870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8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 Thessalonians</a:t>
            </a:r>
          </a:p>
          <a:p>
            <a:pPr>
              <a:spcAft>
                <a:spcPts val="300"/>
              </a:spcAft>
            </a:pPr>
            <a:r>
              <a:rPr lang="en-US" sz="28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 Thessalonians</a:t>
            </a:r>
          </a:p>
          <a:p>
            <a:pPr>
              <a:spcAft>
                <a:spcPts val="300"/>
              </a:spcAft>
            </a:pPr>
            <a:r>
              <a:rPr lang="en-US" sz="28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 Timothy</a:t>
            </a:r>
          </a:p>
          <a:p>
            <a:pPr>
              <a:spcAft>
                <a:spcPts val="300"/>
              </a:spcAft>
            </a:pPr>
            <a:r>
              <a:rPr lang="en-US" sz="28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 Timothy</a:t>
            </a:r>
          </a:p>
          <a:p>
            <a:pPr>
              <a:spcAft>
                <a:spcPts val="300"/>
              </a:spcAft>
            </a:pPr>
            <a:r>
              <a:rPr lang="en-US" sz="28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Titus</a:t>
            </a:r>
          </a:p>
          <a:p>
            <a:pPr>
              <a:spcAft>
                <a:spcPts val="300"/>
              </a:spcAft>
            </a:pPr>
            <a:r>
              <a:rPr lang="en-US" sz="28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Philemon</a:t>
            </a:r>
          </a:p>
        </p:txBody>
      </p:sp>
    </p:spTree>
    <p:extLst>
      <p:ext uri="{BB962C8B-B14F-4D97-AF65-F5344CB8AC3E}">
        <p14:creationId xmlns:p14="http://schemas.microsoft.com/office/powerpoint/2010/main" val="381751658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CC65B4-2C05-3545-A164-2E3400DE77EB}"/>
              </a:ext>
            </a:extLst>
          </p:cNvPr>
          <p:cNvSpPr txBox="1"/>
          <p:nvPr/>
        </p:nvSpPr>
        <p:spPr>
          <a:xfrm>
            <a:off x="381000" y="1330241"/>
            <a:ext cx="38862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b="1" u="sng" dirty="0">
                <a:ln w="285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General Letters</a:t>
            </a:r>
          </a:p>
          <a:p>
            <a:pPr>
              <a:spcAft>
                <a:spcPts val="300"/>
              </a:spcAft>
            </a:pPr>
            <a:r>
              <a:rPr lang="en-US" sz="28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Hebrews</a:t>
            </a:r>
          </a:p>
          <a:p>
            <a:pPr>
              <a:spcAft>
                <a:spcPts val="300"/>
              </a:spcAft>
            </a:pPr>
            <a:r>
              <a:rPr lang="en-US" sz="28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James</a:t>
            </a:r>
          </a:p>
          <a:p>
            <a:pPr>
              <a:spcAft>
                <a:spcPts val="300"/>
              </a:spcAft>
            </a:pPr>
            <a:r>
              <a:rPr lang="en-US" sz="28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 Peter</a:t>
            </a:r>
          </a:p>
          <a:p>
            <a:pPr>
              <a:spcAft>
                <a:spcPts val="300"/>
              </a:spcAft>
            </a:pPr>
            <a:r>
              <a:rPr lang="en-US" sz="28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 Peter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C833CE-03B9-D447-A54C-F7E644DEEEAC}"/>
              </a:ext>
            </a:extLst>
          </p:cNvPr>
          <p:cNvSpPr txBox="1"/>
          <p:nvPr/>
        </p:nvSpPr>
        <p:spPr>
          <a:xfrm>
            <a:off x="4572000" y="1738045"/>
            <a:ext cx="4572000" cy="1931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8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 John</a:t>
            </a:r>
          </a:p>
          <a:p>
            <a:pPr>
              <a:spcAft>
                <a:spcPts val="300"/>
              </a:spcAft>
            </a:pPr>
            <a:r>
              <a:rPr lang="en-US" sz="28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 John</a:t>
            </a:r>
          </a:p>
          <a:p>
            <a:pPr>
              <a:spcAft>
                <a:spcPts val="300"/>
              </a:spcAft>
            </a:pPr>
            <a:r>
              <a:rPr lang="en-US" sz="28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3 John</a:t>
            </a:r>
          </a:p>
          <a:p>
            <a:pPr>
              <a:spcAft>
                <a:spcPts val="300"/>
              </a:spcAft>
            </a:pPr>
            <a:r>
              <a:rPr lang="en-US" sz="28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Jude</a:t>
            </a:r>
          </a:p>
        </p:txBody>
      </p:sp>
    </p:spTree>
    <p:extLst>
      <p:ext uri="{BB962C8B-B14F-4D97-AF65-F5344CB8AC3E}">
        <p14:creationId xmlns:p14="http://schemas.microsoft.com/office/powerpoint/2010/main" val="30822962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CC65B4-2C05-3545-A164-2E3400DE77EB}"/>
              </a:ext>
            </a:extLst>
          </p:cNvPr>
          <p:cNvSpPr txBox="1"/>
          <p:nvPr/>
        </p:nvSpPr>
        <p:spPr>
          <a:xfrm>
            <a:off x="381000" y="1330241"/>
            <a:ext cx="3886200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b="1" u="sng" dirty="0">
                <a:ln w="285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Prophecy</a:t>
            </a:r>
          </a:p>
          <a:p>
            <a:pPr>
              <a:spcAft>
                <a:spcPts val="300"/>
              </a:spcAft>
            </a:pPr>
            <a:r>
              <a:rPr lang="en-US" sz="28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Revelation</a:t>
            </a:r>
          </a:p>
        </p:txBody>
      </p:sp>
    </p:spTree>
    <p:extLst>
      <p:ext uri="{BB962C8B-B14F-4D97-AF65-F5344CB8AC3E}">
        <p14:creationId xmlns:p14="http://schemas.microsoft.com/office/powerpoint/2010/main" val="292571222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45</Words>
  <Application>Microsoft Office PowerPoint</Application>
  <PresentationFormat>On-screen Show (16:9)</PresentationFormat>
  <Paragraphs>32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Arial Black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Tom Bates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Bates</dc:creator>
  <cp:lastModifiedBy>Thomas Bates</cp:lastModifiedBy>
  <cp:revision>15</cp:revision>
  <dcterms:created xsi:type="dcterms:W3CDTF">2013-10-01T14:07:32Z</dcterms:created>
  <dcterms:modified xsi:type="dcterms:W3CDTF">2022-03-25T15:48:45Z</dcterms:modified>
</cp:coreProperties>
</file>