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9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5" r:id="rId21"/>
    <p:sldId id="274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6BC"/>
    <a:srgbClr val="2D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83718" autoAdjust="0"/>
  </p:normalViewPr>
  <p:slideViewPr>
    <p:cSldViewPr>
      <p:cViewPr varScale="1">
        <p:scale>
          <a:sx n="95" d="100"/>
          <a:sy n="95" d="100"/>
        </p:scale>
        <p:origin x="20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25E10-2DB5-4235-AC6C-7B51F3EBD3FC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B1D48-0199-4FAC-959F-CD07C0578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8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 </a:t>
            </a:r>
          </a:p>
          <a:p>
            <a:r>
              <a:rPr lang="en-US" b="1"/>
              <a:t>First</a:t>
            </a:r>
            <a:r>
              <a:rPr lang="en-US" b="1" baseline="0"/>
              <a:t> slide</a:t>
            </a:r>
            <a:r>
              <a:rPr lang="en-US" baseline="0"/>
              <a:t>—click </a:t>
            </a:r>
            <a:r>
              <a:rPr lang="en-US" baseline="0" dirty="0"/>
              <a:t>on individual boxes to show zoomed in versions. To go back to the Timeline picture click the “home” button in the bottom right-hand corner. To proceed to the next box in the Timeline sequence click the arrow next to the home button.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1D48-0199-4FAC-959F-CD07C05789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5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7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3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0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3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2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0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9" Type="http://schemas.openxmlformats.org/officeDocument/2006/relationships/slide" Target="slide37.xml"/><Relationship Id="rId3" Type="http://schemas.openxmlformats.org/officeDocument/2006/relationships/image" Target="../media/image1.jpeg"/><Relationship Id="rId21" Type="http://schemas.openxmlformats.org/officeDocument/2006/relationships/slide" Target="slide21.xml"/><Relationship Id="rId34" Type="http://schemas.openxmlformats.org/officeDocument/2006/relationships/slide" Target="slide33.xml"/><Relationship Id="rId7" Type="http://schemas.openxmlformats.org/officeDocument/2006/relationships/slide" Target="slide6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33" Type="http://schemas.openxmlformats.org/officeDocument/2006/relationships/slide" Target="slide2.xml"/><Relationship Id="rId38" Type="http://schemas.openxmlformats.org/officeDocument/2006/relationships/slide" Target="slide36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41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1.xml"/><Relationship Id="rId24" Type="http://schemas.openxmlformats.org/officeDocument/2006/relationships/slide" Target="slide23.xml"/><Relationship Id="rId32" Type="http://schemas.openxmlformats.org/officeDocument/2006/relationships/slide" Target="slide32.xml"/><Relationship Id="rId37" Type="http://schemas.openxmlformats.org/officeDocument/2006/relationships/slide" Target="slide35.xml"/><Relationship Id="rId40" Type="http://schemas.openxmlformats.org/officeDocument/2006/relationships/slide" Target="slide39.xml"/><Relationship Id="rId5" Type="http://schemas.openxmlformats.org/officeDocument/2006/relationships/slide" Target="slide4.xml"/><Relationship Id="rId15" Type="http://schemas.openxmlformats.org/officeDocument/2006/relationships/slide" Target="slide15.xml"/><Relationship Id="rId23" Type="http://schemas.openxmlformats.org/officeDocument/2006/relationships/slide" Target="slide24.xml"/><Relationship Id="rId28" Type="http://schemas.openxmlformats.org/officeDocument/2006/relationships/slide" Target="slide28.xml"/><Relationship Id="rId36" Type="http://schemas.openxmlformats.org/officeDocument/2006/relationships/slide" Target="slide34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1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Relationship Id="rId35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ack"/>
          <p:cNvSpPr/>
          <p:nvPr/>
        </p:nvSpPr>
        <p:spPr>
          <a:xfrm>
            <a:off x="0" y="5886"/>
            <a:ext cx="9144000" cy="68521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7579"/>
            <a:ext cx="9145278" cy="295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sset 1">
            <a:hlinkClick r:id="rId4" action="ppaction://hlinksldjump"/>
          </p:cNvPr>
          <p:cNvSpPr/>
          <p:nvPr/>
        </p:nvSpPr>
        <p:spPr>
          <a:xfrm>
            <a:off x="327025" y="3663743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sset 2">
            <a:hlinkClick r:id="rId5" action="ppaction://hlinksldjump"/>
          </p:cNvPr>
          <p:cNvSpPr/>
          <p:nvPr/>
        </p:nvSpPr>
        <p:spPr>
          <a:xfrm>
            <a:off x="685800" y="43434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sset 3">
            <a:hlinkClick r:id="rId6" action="ppaction://hlinksldjump"/>
          </p:cNvPr>
          <p:cNvSpPr/>
          <p:nvPr/>
        </p:nvSpPr>
        <p:spPr>
          <a:xfrm>
            <a:off x="1447800" y="4211739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sset 4">
            <a:hlinkClick r:id="rId7" action="ppaction://hlinksldjump"/>
          </p:cNvPr>
          <p:cNvSpPr/>
          <p:nvPr/>
        </p:nvSpPr>
        <p:spPr>
          <a:xfrm>
            <a:off x="1746250" y="35814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sset 5">
            <a:hlinkClick r:id="rId8" action="ppaction://hlinksldjump"/>
          </p:cNvPr>
          <p:cNvSpPr/>
          <p:nvPr/>
        </p:nvSpPr>
        <p:spPr>
          <a:xfrm>
            <a:off x="1600200" y="28956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sset 6">
            <a:hlinkClick r:id="rId9" action="ppaction://hlinksldjump"/>
          </p:cNvPr>
          <p:cNvSpPr/>
          <p:nvPr/>
        </p:nvSpPr>
        <p:spPr>
          <a:xfrm>
            <a:off x="1608137" y="22860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sset 7">
            <a:hlinkClick r:id="rId10" action="ppaction://hlinksldjump"/>
          </p:cNvPr>
          <p:cNvSpPr/>
          <p:nvPr/>
        </p:nvSpPr>
        <p:spPr>
          <a:xfrm>
            <a:off x="2514600" y="2709708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sset 8">
            <a:hlinkClick r:id="rId11" action="ppaction://hlinksldjump"/>
          </p:cNvPr>
          <p:cNvSpPr/>
          <p:nvPr/>
        </p:nvSpPr>
        <p:spPr>
          <a:xfrm>
            <a:off x="2667000" y="3267229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sset 9">
            <a:hlinkClick r:id="rId12" action="ppaction://hlinksldjump"/>
          </p:cNvPr>
          <p:cNvSpPr/>
          <p:nvPr/>
        </p:nvSpPr>
        <p:spPr>
          <a:xfrm>
            <a:off x="2895600" y="3863612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sset 10">
            <a:hlinkClick r:id="rId13" action="ppaction://hlinksldjump"/>
          </p:cNvPr>
          <p:cNvSpPr/>
          <p:nvPr/>
        </p:nvSpPr>
        <p:spPr>
          <a:xfrm>
            <a:off x="3810000" y="3663897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sset 11">
            <a:hlinkClick r:id="rId14" action="ppaction://hlinksldjump"/>
          </p:cNvPr>
          <p:cNvSpPr/>
          <p:nvPr/>
        </p:nvSpPr>
        <p:spPr>
          <a:xfrm>
            <a:off x="3886200" y="2956894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sset 12">
            <a:hlinkClick r:id="rId15" action="ppaction://hlinksldjump"/>
          </p:cNvPr>
          <p:cNvSpPr/>
          <p:nvPr/>
        </p:nvSpPr>
        <p:spPr>
          <a:xfrm>
            <a:off x="3962400" y="22098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sset 13">
            <a:hlinkClick r:id="rId16" action="ppaction://hlinksldjump"/>
          </p:cNvPr>
          <p:cNvSpPr/>
          <p:nvPr/>
        </p:nvSpPr>
        <p:spPr>
          <a:xfrm>
            <a:off x="4800600" y="22098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sset 14">
            <a:hlinkClick r:id="rId17" action="ppaction://hlinksldjump"/>
          </p:cNvPr>
          <p:cNvSpPr/>
          <p:nvPr/>
        </p:nvSpPr>
        <p:spPr>
          <a:xfrm>
            <a:off x="4953000" y="28194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sset 15">
            <a:hlinkClick r:id="rId18" action="ppaction://hlinksldjump"/>
          </p:cNvPr>
          <p:cNvSpPr/>
          <p:nvPr/>
        </p:nvSpPr>
        <p:spPr>
          <a:xfrm>
            <a:off x="5105400" y="35052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sset 16">
            <a:hlinkClick r:id="rId19" action="ppaction://hlinksldjump"/>
          </p:cNvPr>
          <p:cNvSpPr/>
          <p:nvPr/>
        </p:nvSpPr>
        <p:spPr>
          <a:xfrm>
            <a:off x="5486400" y="42672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sset 17">
            <a:hlinkClick r:id="rId20" action="ppaction://hlinksldjump"/>
          </p:cNvPr>
          <p:cNvSpPr/>
          <p:nvPr/>
        </p:nvSpPr>
        <p:spPr>
          <a:xfrm>
            <a:off x="6324600" y="42672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sset 18">
            <a:hlinkClick r:id="rId21" action="ppaction://hlinksldjump"/>
          </p:cNvPr>
          <p:cNvSpPr/>
          <p:nvPr/>
        </p:nvSpPr>
        <p:spPr>
          <a:xfrm>
            <a:off x="6298835" y="37338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sset 19">
            <a:hlinkClick r:id="rId22" action="ppaction://hlinksldjump"/>
          </p:cNvPr>
          <p:cNvSpPr/>
          <p:nvPr/>
        </p:nvSpPr>
        <p:spPr>
          <a:xfrm>
            <a:off x="6298835" y="3193377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sset 20">
            <a:hlinkClick r:id="rId23" action="ppaction://hlinksldjump"/>
          </p:cNvPr>
          <p:cNvSpPr/>
          <p:nvPr/>
        </p:nvSpPr>
        <p:spPr>
          <a:xfrm>
            <a:off x="6297190" y="26670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sset 21">
            <a:hlinkClick r:id="rId24" action="ppaction://hlinksldjump"/>
          </p:cNvPr>
          <p:cNvSpPr/>
          <p:nvPr/>
        </p:nvSpPr>
        <p:spPr>
          <a:xfrm>
            <a:off x="5715000" y="2696055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sset 22">
            <a:hlinkClick r:id="rId25" action="ppaction://hlinksldjump"/>
          </p:cNvPr>
          <p:cNvSpPr/>
          <p:nvPr/>
        </p:nvSpPr>
        <p:spPr>
          <a:xfrm>
            <a:off x="6858000" y="2696055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sset 23">
            <a:hlinkClick r:id="rId26" action="ppaction://hlinksldjump"/>
          </p:cNvPr>
          <p:cNvSpPr/>
          <p:nvPr/>
        </p:nvSpPr>
        <p:spPr>
          <a:xfrm>
            <a:off x="6324600" y="21336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sset 24">
            <a:hlinkClick r:id="rId27" action="ppaction://hlinksldjump"/>
          </p:cNvPr>
          <p:cNvSpPr/>
          <p:nvPr/>
        </p:nvSpPr>
        <p:spPr>
          <a:xfrm>
            <a:off x="7086600" y="21336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sset 25">
            <a:hlinkClick r:id="rId28" action="ppaction://hlinksldjump"/>
          </p:cNvPr>
          <p:cNvSpPr/>
          <p:nvPr/>
        </p:nvSpPr>
        <p:spPr>
          <a:xfrm>
            <a:off x="7848600" y="2183486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sset 26">
            <a:hlinkClick r:id="rId29" action="ppaction://hlinksldjump"/>
          </p:cNvPr>
          <p:cNvSpPr/>
          <p:nvPr/>
        </p:nvSpPr>
        <p:spPr>
          <a:xfrm>
            <a:off x="8382000" y="26670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sset 27">
            <a:hlinkClick r:id="rId30" action="ppaction://hlinksldjump"/>
          </p:cNvPr>
          <p:cNvSpPr/>
          <p:nvPr/>
        </p:nvSpPr>
        <p:spPr>
          <a:xfrm>
            <a:off x="8001000" y="3243108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sset 28">
            <a:hlinkClick r:id="rId31" action="ppaction://hlinksldjump"/>
          </p:cNvPr>
          <p:cNvSpPr/>
          <p:nvPr/>
        </p:nvSpPr>
        <p:spPr>
          <a:xfrm>
            <a:off x="7162800" y="3426963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sset 29">
            <a:hlinkClick r:id="rId32" action="ppaction://hlinksldjump"/>
          </p:cNvPr>
          <p:cNvSpPr/>
          <p:nvPr/>
        </p:nvSpPr>
        <p:spPr>
          <a:xfrm>
            <a:off x="7149095" y="419100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sset 1">
            <a:hlinkClick r:id="rId33" action="ppaction://hlinksldjump"/>
          </p:cNvPr>
          <p:cNvSpPr/>
          <p:nvPr/>
        </p:nvSpPr>
        <p:spPr>
          <a:xfrm>
            <a:off x="41274" y="2111167"/>
            <a:ext cx="1254125" cy="131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sset 1">
            <a:hlinkClick r:id="rId34" action="ppaction://hlinksldjump"/>
          </p:cNvPr>
          <p:cNvSpPr/>
          <p:nvPr/>
        </p:nvSpPr>
        <p:spPr>
          <a:xfrm>
            <a:off x="8048171" y="3722914"/>
            <a:ext cx="1076325" cy="1051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sset 6">
            <a:hlinkClick r:id="rId35" action="ppaction://hlinksldjump"/>
          </p:cNvPr>
          <p:cNvSpPr/>
          <p:nvPr/>
        </p:nvSpPr>
        <p:spPr>
          <a:xfrm>
            <a:off x="2286000" y="2174270"/>
            <a:ext cx="609600" cy="371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sset 1">
            <a:hlinkClick r:id="rId36" action="ppaction://hlinksldjump"/>
          </p:cNvPr>
          <p:cNvSpPr/>
          <p:nvPr/>
        </p:nvSpPr>
        <p:spPr>
          <a:xfrm>
            <a:off x="41274" y="4469838"/>
            <a:ext cx="609600" cy="1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sset 1">
            <a:hlinkClick r:id="rId37" action="ppaction://hlinksldjump"/>
          </p:cNvPr>
          <p:cNvSpPr/>
          <p:nvPr/>
        </p:nvSpPr>
        <p:spPr>
          <a:xfrm>
            <a:off x="998537" y="3705801"/>
            <a:ext cx="609600" cy="1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sset 1">
            <a:hlinkClick r:id="rId38" action="ppaction://hlinksldjump"/>
          </p:cNvPr>
          <p:cNvSpPr/>
          <p:nvPr/>
        </p:nvSpPr>
        <p:spPr>
          <a:xfrm>
            <a:off x="2895600" y="2081324"/>
            <a:ext cx="609600" cy="1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sset 1">
            <a:hlinkClick r:id="rId39" action="ppaction://hlinksldjump"/>
          </p:cNvPr>
          <p:cNvSpPr/>
          <p:nvPr/>
        </p:nvSpPr>
        <p:spPr>
          <a:xfrm>
            <a:off x="3200400" y="2912346"/>
            <a:ext cx="609600" cy="1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sset 1">
            <a:hlinkClick r:id="rId40" action="ppaction://hlinksldjump"/>
          </p:cNvPr>
          <p:cNvSpPr/>
          <p:nvPr/>
        </p:nvSpPr>
        <p:spPr>
          <a:xfrm>
            <a:off x="3505200" y="4155687"/>
            <a:ext cx="990600" cy="618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sset 1">
            <a:hlinkClick r:id="rId41" action="ppaction://hlinksldjump"/>
          </p:cNvPr>
          <p:cNvSpPr/>
          <p:nvPr/>
        </p:nvSpPr>
        <p:spPr>
          <a:xfrm>
            <a:off x="7543800" y="2852892"/>
            <a:ext cx="609600" cy="1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:\CEF-Dropbox\Sarah B\timeline\MoseswithTablet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6201"/>
            <a:ext cx="9220200" cy="69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5214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gives His law.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5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:\CEF-Dropbox\Sarah B\timeline\MosesExodu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0292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people go to the Promised Land.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6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:\CEF-Dropbox\Sarah B\timeline\GFC 4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20200" cy="70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15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guides His people through judges.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4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:\CEF-Dropbox\Sarah B\timeline\MAGH 2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76200"/>
            <a:ext cx="9182100" cy="69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222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people demand a king.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4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CEF-Dropbox\Sarah B\timeline\DR 5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76200"/>
            <a:ext cx="91694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953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promises David’s family a forever throne.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CEF-Dropbox\Sarah B\timeline\ELISHA 5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12700"/>
            <a:ext cx="9215804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480060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The kingdom is divided—Israel and Judah.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CEF-Dropbox\Sarah B\timeline\DANIEL 6-5LIGHT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25400"/>
            <a:ext cx="9296400" cy="69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86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works during the captivity.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CEF-Dropbox\Sarah B\timeline\ESTHER 5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76200"/>
            <a:ext cx="918672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798874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preserves His people through Esther.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0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CEF-Dropbox\Sarah B\timeline\BaruchWritingRE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38100"/>
            <a:ext cx="9238379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72440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completes the Old Testament.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77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:\CEF-Dropbox\Sarah B\timeline\GGN 3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38100"/>
            <a:ext cx="9182100" cy="69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8700" y="4951274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never forgets His promises.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67"/>
            <a:ext cx="9187310" cy="6955767"/>
          </a:xfrm>
          <a:prstGeom prst="rect">
            <a:avLst/>
          </a:prstGeom>
        </p:spPr>
      </p:pic>
      <p:pic>
        <p:nvPicPr>
          <p:cNvPr id="1026" name="Picture 2" descr="T:\CEF-Dropbox\Sarah B\timeline\CreationMontage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80999"/>
            <a:ext cx="918731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1250" y="5943600"/>
            <a:ext cx="692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creates the world.</a:t>
            </a:r>
          </a:p>
        </p:txBody>
      </p:sp>
    </p:spTree>
    <p:extLst>
      <p:ext uri="{BB962C8B-B14F-4D97-AF65-F5344CB8AC3E}">
        <p14:creationId xmlns:p14="http://schemas.microsoft.com/office/powerpoint/2010/main" val="175474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:\CEF-Dropbox\Sarah B\timeline\GSM 2-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3187" y="-38100"/>
            <a:ext cx="9247187" cy="692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334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The Savior is born.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1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:\CEF-Dropbox\Sarah B\timeline\GPG 4-4_JesusLep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76200"/>
            <a:ext cx="9182100" cy="70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4876800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shows His power over sickness.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7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:\CEF-Dropbox\Sarah B\timeline\GPG 2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76201"/>
            <a:ext cx="9182100" cy="69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0625" y="4951274"/>
            <a:ext cx="6762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175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shows His power over Creation.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52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:\CEF-Dropbox\Sarah B\timeline\JWS 1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486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is the promised Savior.</a:t>
            </a: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:\CEF-Dropbox\Sarah B\timeline\GPG 3-6ChristonCros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72"/>
            <a:ext cx="9220200" cy="68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334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suffers and dies.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41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:\CEF-Dropbox\Sarah B\timeline\FM 6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706" y="-76200"/>
            <a:ext cx="9169706" cy="696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5410200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is alive.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3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:\CEF-Dropbox\Sarah B\timeline\GPA 1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771"/>
            <a:ext cx="9144000" cy="69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4951274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returns to Heaven as King.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37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:\CEF-Dropbox\Sarah B\timeline\GPA 2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96400" cy="700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9175" y="4951274"/>
            <a:ext cx="7105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Holy Spirit comes </a:t>
            </a:r>
          </a:p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to help.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57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:\CEF-Dropbox\Sarah B\timeline\TA 5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96400" cy="699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410200"/>
            <a:ext cx="746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church grows.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11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:\CEF-Dropbox\Sarah B\timeline\GPA 4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199" y="-7346"/>
            <a:ext cx="9296400" cy="69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0100" y="5334000"/>
            <a:ext cx="754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saves Saul.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9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CEF-Dropbox\Sarah B\timeline\GCK 4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9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5976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Sin enters God’s world.</a:t>
            </a:r>
          </a:p>
        </p:txBody>
      </p:sp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8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:\CEF-Dropbox\Sarah B\timeline\GCE 2-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1" y="-76200"/>
            <a:ext cx="932772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5850" y="5181600"/>
            <a:ext cx="697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Persecution causes God’s church to spread.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40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:\CEF-Dropbox\Sarah B\timeline\GCE 5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32133"/>
            <a:ext cx="9296400" cy="69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86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completes the Bible.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:\CEF-Dropbox\Sarah B\timeline\LIV 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81716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0" y="5562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is working in you and me.</a:t>
            </a:r>
          </a:p>
        </p:txBody>
      </p:sp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88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94" y="0"/>
            <a:ext cx="936598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T:\CEF-Dropbox\Sarah B\timeline\CROW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58" y="-152400"/>
            <a:ext cx="7534884" cy="647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4825" y="5943600"/>
            <a:ext cx="559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Returns</a:t>
            </a: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87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" b="100000" l="105" r="99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08457"/>
            <a:ext cx="9144000" cy="424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3" b="94193" l="9917" r="99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9890" r="715" b="8112"/>
          <a:stretch/>
        </p:blipFill>
        <p:spPr bwMode="auto">
          <a:xfrm>
            <a:off x="0" y="1356499"/>
            <a:ext cx="9144000" cy="414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60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N:\Banner 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403" y1="17944" x2="2403" y2="17944"/>
                        <a14:backgroundMark x1="9185" y1="4860" x2="0" y2="16822"/>
                        <a14:backgroundMark x1="429" y1="20187" x2="3004" y2="98692"/>
                        <a14:backgroundMark x1="27468" y1="6542" x2="94421" y2="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021" y="1325880"/>
            <a:ext cx="9160043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33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7" r="99479">
                        <a14:backgroundMark x1="5560" y1="15038" x2="42224" y2="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92355"/>
            <a:ext cx="9144000" cy="423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2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93471"/>
            <a:ext cx="9144000" cy="427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1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8918" y1="88364" x2="88918" y2="88364"/>
                        <a14:foregroundMark x1="85752" y1="86545" x2="85752" y2="86545"/>
                        <a14:foregroundMark x1="91821" y1="84909" x2="91821" y2="84909"/>
                        <a14:foregroundMark x1="90501" y1="13636" x2="90501" y2="21636"/>
                        <a14:foregroundMark x1="19921" y1="10909" x2="19525" y2="20909"/>
                        <a14:foregroundMark x1="20317" y1="87636" x2="20449" y2="94545"/>
                        <a14:foregroundMark x1="15172" y1="86909" x2="24274" y2="85818"/>
                        <a14:foregroundMark x1="82718" y1="85455" x2="93668" y2="85455"/>
                        <a14:foregroundMark x1="88654" y1="84364" x2="88391" y2="94182"/>
                        <a14:foregroundMark x1="94063" y1="81455" x2="94063" y2="81455"/>
                        <a14:backgroundMark x1="90633" y1="89455" x2="90633" y2="89455"/>
                        <a14:backgroundMark x1="91689" y1="19273" x2="91689" y2="19273"/>
                        <a14:backgroundMark x1="86544" y1="88545" x2="86544" y2="88545"/>
                        <a14:backgroundMark x1="18470" y1="89091" x2="18470" y2="8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8095" r="3562"/>
          <a:stretch/>
        </p:blipFill>
        <p:spPr bwMode="auto">
          <a:xfrm>
            <a:off x="521291" y="252413"/>
            <a:ext cx="8101419" cy="6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1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CEF-Dropbox\Sarah B\timeline\GCK 1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50801"/>
            <a:ext cx="9182100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61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promises the Savior.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:\CEF-Dropbox\Sarah B\timeline\GCK 5-5NoahsArkinStor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452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floods the world.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8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CEF-Dropbox\Sarah B\timeline\AbrahamStar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6968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724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makes big promises to Abraham’s family.</a:t>
            </a: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6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:\CEF-Dropbox\Sarah B\timeline\GSJ 1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20200" cy="6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1359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Abraham’s family becomes the nation of Israel.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:\CEF-Dropbox\Sarah B\timeline\GSJ 5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64294"/>
            <a:ext cx="9245600" cy="700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0274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shows His sovereignty through Joseph.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6368667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6485709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:\CEF-Dropbox\Sarah B\timeline\JWS 2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70638"/>
            <a:ext cx="9296400" cy="69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" y="46482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gives a picture of the Savior’s work.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924800" y="6324600"/>
            <a:ext cx="457200" cy="3048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458200" y="6172200"/>
            <a:ext cx="532482" cy="489333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58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252</Words>
  <Application>Microsoft Office PowerPoint</Application>
  <PresentationFormat>On-screen Show (4:3)</PresentationFormat>
  <Paragraphs>36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Brunson</dc:creator>
  <cp:lastModifiedBy>Sarah Porch</cp:lastModifiedBy>
  <cp:revision>73</cp:revision>
  <dcterms:created xsi:type="dcterms:W3CDTF">2017-03-27T19:08:14Z</dcterms:created>
  <dcterms:modified xsi:type="dcterms:W3CDTF">2020-05-28T15:11:35Z</dcterms:modified>
</cp:coreProperties>
</file>