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88" r:id="rId3"/>
    <p:sldId id="258" r:id="rId4"/>
    <p:sldId id="259" r:id="rId5"/>
    <p:sldId id="260" r:id="rId6"/>
    <p:sldId id="261" r:id="rId7"/>
    <p:sldId id="262" r:id="rId8"/>
    <p:sldId id="263" r:id="rId9"/>
    <p:sldId id="296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5" r:id="rId21"/>
    <p:sldId id="274" r:id="rId22"/>
    <p:sldId id="276" r:id="rId23"/>
    <p:sldId id="277" r:id="rId24"/>
    <p:sldId id="279" r:id="rId25"/>
    <p:sldId id="278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56BC"/>
    <a:srgbClr val="2D4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 autoAdjust="0"/>
    <p:restoredTop sz="83718" autoAdjust="0"/>
  </p:normalViewPr>
  <p:slideViewPr>
    <p:cSldViewPr>
      <p:cViewPr>
        <p:scale>
          <a:sx n="110" d="100"/>
          <a:sy n="110" d="100"/>
        </p:scale>
        <p:origin x="1596" y="3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25E10-2DB5-4235-AC6C-7B51F3EBD3FC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B1D48-0199-4FAC-959F-CD07C0578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89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Instructions: </a:t>
            </a:r>
          </a:p>
          <a:p>
            <a:r>
              <a:rPr lang="en-US" b="1"/>
              <a:t>First</a:t>
            </a:r>
            <a:r>
              <a:rPr lang="en-US" b="1" baseline="0"/>
              <a:t> slide</a:t>
            </a:r>
            <a:r>
              <a:rPr lang="en-US" baseline="0"/>
              <a:t>—click </a:t>
            </a:r>
            <a:r>
              <a:rPr lang="en-US" baseline="0" dirty="0"/>
              <a:t>on individual boxes to show zoomed in versions. To go back to the Timeline picture click the “home” button in the bottom right-hand corner. To proceed to the next box in the Timeline sequence click the arrow next to the home button.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B1D48-0199-4FAC-959F-CD07C05789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2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B1D48-0199-4FAC-959F-CD07C05789E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96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70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52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71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5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33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53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6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0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0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38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27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C557A-D1A2-4E9A-B0DB-E3A785A8B06A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3D021-BB23-4B5F-B23A-9BB7DF2FA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0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26" Type="http://schemas.openxmlformats.org/officeDocument/2006/relationships/slide" Target="slide26.xml"/><Relationship Id="rId39" Type="http://schemas.openxmlformats.org/officeDocument/2006/relationships/slide" Target="slide37.xml"/><Relationship Id="rId3" Type="http://schemas.openxmlformats.org/officeDocument/2006/relationships/image" Target="../media/image1.jpeg"/><Relationship Id="rId21" Type="http://schemas.openxmlformats.org/officeDocument/2006/relationships/slide" Target="slide21.xml"/><Relationship Id="rId34" Type="http://schemas.openxmlformats.org/officeDocument/2006/relationships/slide" Target="slide33.xml"/><Relationship Id="rId7" Type="http://schemas.openxmlformats.org/officeDocument/2006/relationships/slide" Target="slide6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25.xml"/><Relationship Id="rId33" Type="http://schemas.openxmlformats.org/officeDocument/2006/relationships/slide" Target="slide2.xml"/><Relationship Id="rId38" Type="http://schemas.openxmlformats.org/officeDocument/2006/relationships/slide" Target="slide36.xml"/><Relationship Id="rId2" Type="http://schemas.openxmlformats.org/officeDocument/2006/relationships/notesSlide" Target="../notesSlides/notesSlide1.xml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29" Type="http://schemas.openxmlformats.org/officeDocument/2006/relationships/slide" Target="slide29.xml"/><Relationship Id="rId41" Type="http://schemas.openxmlformats.org/officeDocument/2006/relationships/slide" Target="slide3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1.xml"/><Relationship Id="rId24" Type="http://schemas.openxmlformats.org/officeDocument/2006/relationships/slide" Target="slide23.xml"/><Relationship Id="rId32" Type="http://schemas.openxmlformats.org/officeDocument/2006/relationships/slide" Target="slide32.xml"/><Relationship Id="rId37" Type="http://schemas.openxmlformats.org/officeDocument/2006/relationships/slide" Target="slide35.xml"/><Relationship Id="rId40" Type="http://schemas.openxmlformats.org/officeDocument/2006/relationships/slide" Target="slide39.xml"/><Relationship Id="rId5" Type="http://schemas.openxmlformats.org/officeDocument/2006/relationships/slide" Target="slide4.xml"/><Relationship Id="rId15" Type="http://schemas.openxmlformats.org/officeDocument/2006/relationships/slide" Target="slide15.xml"/><Relationship Id="rId23" Type="http://schemas.openxmlformats.org/officeDocument/2006/relationships/slide" Target="slide24.xml"/><Relationship Id="rId28" Type="http://schemas.openxmlformats.org/officeDocument/2006/relationships/slide" Target="slide28.xml"/><Relationship Id="rId36" Type="http://schemas.openxmlformats.org/officeDocument/2006/relationships/slide" Target="slide34.xml"/><Relationship Id="rId10" Type="http://schemas.openxmlformats.org/officeDocument/2006/relationships/slide" Target="slide10.xml"/><Relationship Id="rId19" Type="http://schemas.openxmlformats.org/officeDocument/2006/relationships/slide" Target="slide19.xml"/><Relationship Id="rId31" Type="http://schemas.openxmlformats.org/officeDocument/2006/relationships/slide" Target="slide31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4.xml"/><Relationship Id="rId22" Type="http://schemas.openxmlformats.org/officeDocument/2006/relationships/slide" Target="slide22.xml"/><Relationship Id="rId27" Type="http://schemas.openxmlformats.org/officeDocument/2006/relationships/slide" Target="slide27.xml"/><Relationship Id="rId30" Type="http://schemas.openxmlformats.org/officeDocument/2006/relationships/slide" Target="slide30.xml"/><Relationship Id="rId35" Type="http://schemas.openxmlformats.org/officeDocument/2006/relationships/slide" Target="slide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4.xml"/><Relationship Id="rId4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slide" Target="slide1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5" Type="http://schemas.openxmlformats.org/officeDocument/2006/relationships/slide" Target="slide1.xml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slide" Target="slide1.xml"/><Relationship Id="rId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3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ack"/>
          <p:cNvSpPr/>
          <p:nvPr/>
        </p:nvSpPr>
        <p:spPr>
          <a:xfrm>
            <a:off x="0" y="4414"/>
            <a:ext cx="9144000" cy="51390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47750"/>
            <a:ext cx="914527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sset 1">
            <a:hlinkClick r:id="rId4" action="ppaction://hlinksldjump"/>
          </p:cNvPr>
          <p:cNvSpPr/>
          <p:nvPr/>
        </p:nvSpPr>
        <p:spPr>
          <a:xfrm>
            <a:off x="304800" y="2838027"/>
            <a:ext cx="609600" cy="460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sset 2">
            <a:hlinkClick r:id="rId5" action="ppaction://hlinksldjump"/>
          </p:cNvPr>
          <p:cNvSpPr/>
          <p:nvPr/>
        </p:nvSpPr>
        <p:spPr>
          <a:xfrm>
            <a:off x="685800" y="3437641"/>
            <a:ext cx="609600" cy="469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sset 3">
            <a:hlinkClick r:id="rId6" action="ppaction://hlinksldjump"/>
          </p:cNvPr>
          <p:cNvSpPr/>
          <p:nvPr/>
        </p:nvSpPr>
        <p:spPr>
          <a:xfrm>
            <a:off x="1447800" y="3362954"/>
            <a:ext cx="609600" cy="504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sset 4">
            <a:hlinkClick r:id="rId7" action="ppaction://hlinksldjump"/>
          </p:cNvPr>
          <p:cNvSpPr/>
          <p:nvPr/>
        </p:nvSpPr>
        <p:spPr>
          <a:xfrm>
            <a:off x="1676400" y="2747807"/>
            <a:ext cx="609600" cy="395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sset 5">
            <a:hlinkClick r:id="rId8" action="ppaction://hlinksldjump"/>
          </p:cNvPr>
          <p:cNvSpPr/>
          <p:nvPr/>
        </p:nvSpPr>
        <p:spPr>
          <a:xfrm>
            <a:off x="1600200" y="2017568"/>
            <a:ext cx="609600" cy="477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sset 6">
            <a:hlinkClick r:id="rId9" action="ppaction://hlinksldjump"/>
          </p:cNvPr>
          <p:cNvSpPr/>
          <p:nvPr/>
        </p:nvSpPr>
        <p:spPr>
          <a:xfrm>
            <a:off x="1608137" y="1378511"/>
            <a:ext cx="609600" cy="475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sset 7">
            <a:hlinkClick r:id="rId10" action="ppaction://hlinksldjump"/>
          </p:cNvPr>
          <p:cNvSpPr/>
          <p:nvPr/>
        </p:nvSpPr>
        <p:spPr>
          <a:xfrm>
            <a:off x="2438400" y="1853919"/>
            <a:ext cx="609600" cy="459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sset 8">
            <a:hlinkClick r:id="rId11" action="ppaction://hlinksldjump"/>
          </p:cNvPr>
          <p:cNvSpPr/>
          <p:nvPr/>
        </p:nvSpPr>
        <p:spPr>
          <a:xfrm>
            <a:off x="2639833" y="2376716"/>
            <a:ext cx="609600" cy="461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sset 9">
            <a:hlinkClick r:id="rId12" action="ppaction://hlinksldjump"/>
          </p:cNvPr>
          <p:cNvSpPr/>
          <p:nvPr/>
        </p:nvSpPr>
        <p:spPr>
          <a:xfrm>
            <a:off x="2824701" y="2999046"/>
            <a:ext cx="609600" cy="438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sset 10">
            <a:hlinkClick r:id="rId13" action="ppaction://hlinksldjump"/>
          </p:cNvPr>
          <p:cNvSpPr/>
          <p:nvPr/>
        </p:nvSpPr>
        <p:spPr>
          <a:xfrm>
            <a:off x="3733800" y="2806109"/>
            <a:ext cx="609600" cy="492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sset 11">
            <a:hlinkClick r:id="rId14" action="ppaction://hlinksldjump"/>
          </p:cNvPr>
          <p:cNvSpPr/>
          <p:nvPr/>
        </p:nvSpPr>
        <p:spPr>
          <a:xfrm>
            <a:off x="3810000" y="2085401"/>
            <a:ext cx="609600" cy="464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sset 12">
            <a:hlinkClick r:id="rId15" action="ppaction://hlinksldjump"/>
          </p:cNvPr>
          <p:cNvSpPr/>
          <p:nvPr/>
        </p:nvSpPr>
        <p:spPr>
          <a:xfrm>
            <a:off x="3909391" y="1290324"/>
            <a:ext cx="609600" cy="443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sset 13">
            <a:hlinkClick r:id="rId16" action="ppaction://hlinksldjump"/>
          </p:cNvPr>
          <p:cNvSpPr/>
          <p:nvPr/>
        </p:nvSpPr>
        <p:spPr>
          <a:xfrm>
            <a:off x="4724400" y="1316535"/>
            <a:ext cx="609600" cy="4802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sset 14">
            <a:hlinkClick r:id="rId17" action="ppaction://hlinksldjump"/>
          </p:cNvPr>
          <p:cNvSpPr/>
          <p:nvPr/>
        </p:nvSpPr>
        <p:spPr>
          <a:xfrm>
            <a:off x="4953000" y="1956291"/>
            <a:ext cx="609600" cy="430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sset 15">
            <a:hlinkClick r:id="rId18" action="ppaction://hlinksldjump"/>
          </p:cNvPr>
          <p:cNvSpPr/>
          <p:nvPr/>
        </p:nvSpPr>
        <p:spPr>
          <a:xfrm>
            <a:off x="5105400" y="2628900"/>
            <a:ext cx="609600" cy="529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sset 16">
            <a:hlinkClick r:id="rId19" action="ppaction://hlinksldjump"/>
          </p:cNvPr>
          <p:cNvSpPr/>
          <p:nvPr/>
        </p:nvSpPr>
        <p:spPr>
          <a:xfrm>
            <a:off x="5410200" y="3411080"/>
            <a:ext cx="609600" cy="456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sset 17">
            <a:hlinkClick r:id="rId20" action="ppaction://hlinksldjump"/>
          </p:cNvPr>
          <p:cNvSpPr/>
          <p:nvPr/>
        </p:nvSpPr>
        <p:spPr>
          <a:xfrm>
            <a:off x="6246755" y="3397510"/>
            <a:ext cx="609600" cy="568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sset 18">
            <a:hlinkClick r:id="rId21" action="ppaction://hlinksldjump"/>
          </p:cNvPr>
          <p:cNvSpPr/>
          <p:nvPr/>
        </p:nvSpPr>
        <p:spPr>
          <a:xfrm>
            <a:off x="6246755" y="2879965"/>
            <a:ext cx="609600" cy="517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sset 19">
            <a:hlinkClick r:id="rId22" action="ppaction://hlinksldjump"/>
          </p:cNvPr>
          <p:cNvSpPr/>
          <p:nvPr/>
        </p:nvSpPr>
        <p:spPr>
          <a:xfrm>
            <a:off x="6297190" y="2342878"/>
            <a:ext cx="559165" cy="49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sset 20">
            <a:hlinkClick r:id="rId23" action="ppaction://hlinksldjump"/>
          </p:cNvPr>
          <p:cNvSpPr/>
          <p:nvPr/>
        </p:nvSpPr>
        <p:spPr>
          <a:xfrm>
            <a:off x="6297190" y="1796769"/>
            <a:ext cx="560810" cy="482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sset 21">
            <a:hlinkClick r:id="rId24" action="ppaction://hlinksldjump"/>
          </p:cNvPr>
          <p:cNvSpPr/>
          <p:nvPr/>
        </p:nvSpPr>
        <p:spPr>
          <a:xfrm>
            <a:off x="5644763" y="1796769"/>
            <a:ext cx="609600" cy="499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sset 22">
            <a:hlinkClick r:id="rId25" action="ppaction://hlinksldjump"/>
          </p:cNvPr>
          <p:cNvSpPr/>
          <p:nvPr/>
        </p:nvSpPr>
        <p:spPr>
          <a:xfrm>
            <a:off x="6858000" y="1796769"/>
            <a:ext cx="609600" cy="504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sset 23">
            <a:hlinkClick r:id="rId26" action="ppaction://hlinksldjump"/>
          </p:cNvPr>
          <p:cNvSpPr/>
          <p:nvPr/>
        </p:nvSpPr>
        <p:spPr>
          <a:xfrm>
            <a:off x="6248400" y="1202138"/>
            <a:ext cx="609600" cy="531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sset 24">
            <a:hlinkClick r:id="rId27" action="ppaction://hlinksldjump"/>
          </p:cNvPr>
          <p:cNvSpPr/>
          <p:nvPr/>
        </p:nvSpPr>
        <p:spPr>
          <a:xfrm>
            <a:off x="7010400" y="1202138"/>
            <a:ext cx="609600" cy="455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sset 25">
            <a:hlinkClick r:id="rId28" action="ppaction://hlinksldjump"/>
          </p:cNvPr>
          <p:cNvSpPr/>
          <p:nvPr/>
        </p:nvSpPr>
        <p:spPr>
          <a:xfrm>
            <a:off x="7772400" y="1317033"/>
            <a:ext cx="609600" cy="4797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sset 26">
            <a:hlinkClick r:id="rId29" action="ppaction://hlinksldjump"/>
          </p:cNvPr>
          <p:cNvSpPr/>
          <p:nvPr/>
        </p:nvSpPr>
        <p:spPr>
          <a:xfrm>
            <a:off x="8382000" y="1853919"/>
            <a:ext cx="609600" cy="425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sset 27">
            <a:hlinkClick r:id="rId30" action="ppaction://hlinksldjump"/>
          </p:cNvPr>
          <p:cNvSpPr/>
          <p:nvPr/>
        </p:nvSpPr>
        <p:spPr>
          <a:xfrm>
            <a:off x="8001000" y="2432330"/>
            <a:ext cx="609600" cy="405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sset 28">
            <a:hlinkClick r:id="rId31" action="ppaction://hlinksldjump"/>
          </p:cNvPr>
          <p:cNvSpPr/>
          <p:nvPr/>
        </p:nvSpPr>
        <p:spPr>
          <a:xfrm>
            <a:off x="7162137" y="2549755"/>
            <a:ext cx="609600" cy="477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sset 29">
            <a:hlinkClick r:id="rId32" action="ppaction://hlinksldjump"/>
          </p:cNvPr>
          <p:cNvSpPr/>
          <p:nvPr/>
        </p:nvSpPr>
        <p:spPr>
          <a:xfrm>
            <a:off x="7086600" y="3379074"/>
            <a:ext cx="609600" cy="488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sset 1">
            <a:hlinkClick r:id="rId33" action="ppaction://hlinksldjump"/>
          </p:cNvPr>
          <p:cNvSpPr/>
          <p:nvPr/>
        </p:nvSpPr>
        <p:spPr>
          <a:xfrm>
            <a:off x="41275" y="1083170"/>
            <a:ext cx="1254125" cy="1545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sset 1">
            <a:hlinkClick r:id="rId34" action="ppaction://hlinksldjump"/>
          </p:cNvPr>
          <p:cNvSpPr/>
          <p:nvPr/>
        </p:nvSpPr>
        <p:spPr>
          <a:xfrm>
            <a:off x="8057689" y="2939769"/>
            <a:ext cx="1076325" cy="1079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sset 6">
            <a:hlinkClick r:id="rId35" action="ppaction://hlinksldjump"/>
          </p:cNvPr>
          <p:cNvSpPr/>
          <p:nvPr/>
        </p:nvSpPr>
        <p:spPr>
          <a:xfrm>
            <a:off x="2307204" y="1200150"/>
            <a:ext cx="609600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sset 1">
            <a:hlinkClick r:id="rId36" action="ppaction://hlinksldjump"/>
          </p:cNvPr>
          <p:cNvSpPr/>
          <p:nvPr/>
        </p:nvSpPr>
        <p:spPr>
          <a:xfrm>
            <a:off x="58737" y="3589693"/>
            <a:ext cx="609600" cy="277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sset 1">
            <a:hlinkClick r:id="rId37" action="ppaction://hlinksldjump"/>
          </p:cNvPr>
          <p:cNvSpPr/>
          <p:nvPr/>
        </p:nvSpPr>
        <p:spPr>
          <a:xfrm>
            <a:off x="1013114" y="2838028"/>
            <a:ext cx="609600" cy="241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sset 1">
            <a:hlinkClick r:id="rId38" action="ppaction://hlinksldjump"/>
          </p:cNvPr>
          <p:cNvSpPr/>
          <p:nvPr/>
        </p:nvSpPr>
        <p:spPr>
          <a:xfrm>
            <a:off x="2936682" y="1123950"/>
            <a:ext cx="609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sset 1">
            <a:hlinkClick r:id="rId39" action="ppaction://hlinksldjump"/>
          </p:cNvPr>
          <p:cNvSpPr/>
          <p:nvPr/>
        </p:nvSpPr>
        <p:spPr>
          <a:xfrm>
            <a:off x="3200400" y="2033908"/>
            <a:ext cx="609600" cy="220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sset 1">
            <a:hlinkClick r:id="rId40" action="ppaction://hlinksldjump"/>
          </p:cNvPr>
          <p:cNvSpPr/>
          <p:nvPr/>
        </p:nvSpPr>
        <p:spPr>
          <a:xfrm>
            <a:off x="3581400" y="3352379"/>
            <a:ext cx="990600" cy="614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sset 1">
            <a:hlinkClick r:id="rId41" action="ppaction://hlinksldjump"/>
          </p:cNvPr>
          <p:cNvSpPr/>
          <p:nvPr/>
        </p:nvSpPr>
        <p:spPr>
          <a:xfrm>
            <a:off x="7565003" y="1962571"/>
            <a:ext cx="609600" cy="25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99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:\CEF-Dropbox\Sarah B\timeline\MoseswithTablet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220200" cy="522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94335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412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gives His law.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52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:\CEF-Dropbox\Sarah B\timeline\MosesExodu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40995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God’s people go to the Promised Land.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26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:\CEF-Dropbox\Sarah B\timeline\GFC 4-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220200" cy="526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2862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9050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guides His people through judges.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40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:\CEF-Dropbox\Sarah B\timeline\MAGH 2-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-57150"/>
            <a:ext cx="9182100" cy="52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17915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God’s people demand a king.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44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:\CEF-Dropbox\Sarah B\timeline\DR 5-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-57150"/>
            <a:ext cx="91694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33375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38100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promises David’s family a forever throne.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31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:\CEF-Dropbox\Sarah B\timeline\ELISHA 5-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-9525"/>
            <a:ext cx="9215804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3333750"/>
            <a:ext cx="77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The kingdom is divided—Israel and Judah.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3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:\CEF-Dropbox\Sarah B\timeline\DANIEL 6-5LIGHTE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19050"/>
            <a:ext cx="9296400" cy="522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1148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works during the captivity.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94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:\CEF-Dropbox\Sarah B\timeline\ESTHER 5-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-57150"/>
            <a:ext cx="9186728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3333750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preserves His people through Esther.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0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CEF-Dropbox\Sarah B\timeline\BaruchWritingREV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-28575"/>
            <a:ext cx="9238379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3333750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completes the Old Testament.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77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:\CEF-Dropbox\Sarah B\timeline\GGN 3-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-28575"/>
            <a:ext cx="9182100" cy="52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8700" y="3332024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never forgets </a:t>
            </a:r>
            <a:b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</a:br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His promises.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70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75"/>
            <a:ext cx="9187310" cy="5216825"/>
          </a:xfrm>
          <a:prstGeom prst="rect">
            <a:avLst/>
          </a:prstGeom>
        </p:spPr>
      </p:pic>
      <p:pic>
        <p:nvPicPr>
          <p:cNvPr id="1026" name="Picture 2" descr="T:\CEF-Dropbox\Sarah B\timeline\CreationMontage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6175"/>
            <a:ext cx="9187309" cy="52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rId5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11250" y="4324350"/>
            <a:ext cx="692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creates the world.</a:t>
            </a:r>
          </a:p>
        </p:txBody>
      </p:sp>
    </p:spTree>
    <p:extLst>
      <p:ext uri="{BB962C8B-B14F-4D97-AF65-F5344CB8AC3E}">
        <p14:creationId xmlns:p14="http://schemas.microsoft.com/office/powerpoint/2010/main" val="1754741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:\CEF-Dropbox\Sarah B\timeline\GSM 2-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000501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The Savior is born.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1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:\CEF-Dropbox\Sarah B\timeline\GPG 4-4_JesusLepe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-57150"/>
            <a:ext cx="9182100" cy="525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3409950"/>
            <a:ext cx="716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Jesus shows His power over sickness.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67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:\CEF-Dropbox\Sarah B\timeline\GPG 2-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-57151"/>
            <a:ext cx="9182100" cy="52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0625" y="3486150"/>
            <a:ext cx="6762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31750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Jesus shows His power over Creation.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52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:\CEF-Dropbox\Sarah B\timeline\JWS 1-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51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114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Jesus is the promised Savior.</a:t>
            </a:r>
          </a:p>
        </p:txBody>
      </p:sp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52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:\CEF-Dropbox\Sarah B\timeline\GPG 3-6ChristonCros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54"/>
            <a:ext cx="9220200" cy="51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00050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38100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Jesus suffers and dies.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41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T:\CEF-Dropbox\Sarah B\timeline\FM 6-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706" y="-57150"/>
            <a:ext cx="9169706" cy="522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4057650"/>
            <a:ext cx="701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38100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Jesus is alive.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3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:\CEF-Dropbox\Sarah B\timeline\GPA 1-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9144000" cy="523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3257550"/>
            <a:ext cx="716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Jesus returns to Heaven as King.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37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T:\CEF-Dropbox\Sarah B\timeline\GPA 2-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296400" cy="525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9175" y="3333750"/>
            <a:ext cx="7105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God’s Holy Spirit comes </a:t>
            </a:r>
          </a:p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to help.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57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:\CEF-Dropbox\Sarah B\timeline\TA 5-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296400" cy="524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4057650"/>
            <a:ext cx="7467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38100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God’s church grows.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11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:\CEF-Dropbox\Sarah B\timeline\GPA 4-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199" y="-5509"/>
            <a:ext cx="9296400" cy="519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0100" y="4000500"/>
            <a:ext cx="754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38100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saves Saul.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39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:\CEF-Dropbox\Sarah B\timeline\GCK 4-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519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94335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412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Sin enters God’s world.</a:t>
            </a:r>
          </a:p>
        </p:txBody>
      </p:sp>
      <p:sp>
        <p:nvSpPr>
          <p:cNvPr id="3" name="Action Button: Home 2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8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T:\CEF-Dropbox\Sarah B\timeline\GCE 2-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1" y="-57150"/>
            <a:ext cx="9327727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85850" y="3486150"/>
            <a:ext cx="6972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Persecution causes God’s church to spread.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40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T:\CEF-Dropbox\Sarah B\timeline\GCE 5-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24100"/>
            <a:ext cx="9296400" cy="52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1148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completes the Bible.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03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:\CEF-Dropbox\Sarah B\timeline\LIV 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281716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400" y="41719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is working in you and me.</a:t>
            </a:r>
          </a:p>
        </p:txBody>
      </p:sp>
      <p:sp>
        <p:nvSpPr>
          <p:cNvPr id="3" name="Action Button: Home 2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88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994" y="0"/>
            <a:ext cx="9365988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T:\CEF-Dropbox\Sarah B\timeline\CROW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558" y="-114300"/>
            <a:ext cx="7534884" cy="485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4825" y="4315420"/>
            <a:ext cx="5594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Jesus Returns</a:t>
            </a:r>
          </a:p>
        </p:txBody>
      </p:sp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87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60" y="0"/>
            <a:ext cx="926192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3" b="89773" l="7295" r="95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0" t="9664" r="4579" b="18373"/>
          <a:stretch/>
        </p:blipFill>
        <p:spPr bwMode="auto">
          <a:xfrm>
            <a:off x="0" y="981343"/>
            <a:ext cx="9144000" cy="318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ction Button: Home 4">
            <a:hlinkClick r:id="rId5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16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60" y="0"/>
            <a:ext cx="926192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3" b="94193" l="9917" r="991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2" t="9890" r="715" b="8112"/>
          <a:stretch/>
        </p:blipFill>
        <p:spPr bwMode="auto">
          <a:xfrm>
            <a:off x="0" y="1017375"/>
            <a:ext cx="9144000" cy="310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60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60" y="0"/>
            <a:ext cx="926192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N:\Banner 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2403" y1="17944" x2="2403" y2="17944"/>
                        <a14:backgroundMark x1="9185" y1="4860" x2="0" y2="16822"/>
                        <a14:backgroundMark x1="429" y1="20187" x2="3004" y2="98692"/>
                        <a14:backgroundMark x1="27468" y1="6542" x2="94421" y2="8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021" y="994410"/>
            <a:ext cx="9160043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33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60" y="0"/>
            <a:ext cx="926192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7" r="99479">
                        <a14:backgroundMark x1="5560" y1="15038" x2="42224" y2="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969266"/>
            <a:ext cx="9144000" cy="317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ction Button: Home 6">
            <a:hlinkClick r:id="rId5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2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60" y="0"/>
            <a:ext cx="926192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970103"/>
            <a:ext cx="9144000" cy="320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ction Button: Home 9">
            <a:hlinkClick r:id="rId6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1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60" y="0"/>
            <a:ext cx="926192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8918" y1="88364" x2="88918" y2="88364"/>
                        <a14:foregroundMark x1="85752" y1="86545" x2="85752" y2="86545"/>
                        <a14:foregroundMark x1="91821" y1="84909" x2="91821" y2="84909"/>
                        <a14:foregroundMark x1="90501" y1="13636" x2="90501" y2="21636"/>
                        <a14:foregroundMark x1="19921" y1="10909" x2="19525" y2="20909"/>
                        <a14:foregroundMark x1="20317" y1="87636" x2="20449" y2="94545"/>
                        <a14:foregroundMark x1="15172" y1="86909" x2="24274" y2="85818"/>
                        <a14:foregroundMark x1="82718" y1="85455" x2="93668" y2="85455"/>
                        <a14:foregroundMark x1="88654" y1="84364" x2="88391" y2="94182"/>
                        <a14:foregroundMark x1="94063" y1="81455" x2="94063" y2="81455"/>
                        <a14:backgroundMark x1="90633" y1="89455" x2="90633" y2="89455"/>
                        <a14:backgroundMark x1="91689" y1="19273" x2="91689" y2="19273"/>
                        <a14:backgroundMark x1="86544" y1="88545" x2="86544" y2="88545"/>
                        <a14:backgroundMark x1="18470" y1="89091" x2="18470" y2="8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02" t="8095" r="3562"/>
          <a:stretch/>
        </p:blipFill>
        <p:spPr bwMode="auto">
          <a:xfrm>
            <a:off x="521292" y="189310"/>
            <a:ext cx="8101419" cy="476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ction Button: Home 4">
            <a:hlinkClick r:id="rId5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13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:\CEF-Dropbox\Sarah B\timeline\GCK 1-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-38101"/>
            <a:ext cx="91821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86715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412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promises the Savior.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44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:\CEF-Dropbox\Sarah B\timeline\GCK 5-5NoahsArkinStorm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94335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412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floods the world.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84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CEF-Dropbox\Sarah B\timeline\AbrahamStar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269686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25755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412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makes big promises to Abraham’s family.</a:t>
            </a:r>
          </a:p>
        </p:txBody>
      </p:sp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65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:\CEF-Dropbox\Sarah B\timeline\GSJ 1-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220200" cy="524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56235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85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Abraham’s family becomes the nation of Israel.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24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:\CEF-Dropbox\Sarah B\timeline\GSJ 5-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-48221"/>
            <a:ext cx="9245600" cy="525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33375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38100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shows His sovereignty through Joseph.</a:t>
            </a: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8611518" y="4776501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8077200" y="4864282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24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:\CEF-Dropbox\Sarah B\timeline\JWS 2-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-28204"/>
            <a:ext cx="9296400" cy="521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900" y="3181350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41275">
                  <a:solidFill>
                    <a:srgbClr val="1056BC"/>
                  </a:solidFill>
                </a:ln>
                <a:solidFill>
                  <a:schemeClr val="bg1"/>
                </a:solidFill>
              </a:rPr>
              <a:t>God gives a picture of the Savior’s work.</a:t>
            </a: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7924800" y="4743450"/>
            <a:ext cx="457200" cy="228600"/>
          </a:xfrm>
          <a:prstGeom prst="rightArrow">
            <a:avLst/>
          </a:prstGeom>
          <a:solidFill>
            <a:schemeClr val="bg1">
              <a:lumMod val="50000"/>
              <a:alpha val="46000"/>
            </a:schemeClr>
          </a:solidFill>
          <a:ln>
            <a:solidFill>
              <a:schemeClr val="bg1">
                <a:lumMod val="5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8458200" y="4629150"/>
            <a:ext cx="532482" cy="367000"/>
          </a:xfrm>
          <a:prstGeom prst="actionButtonHome">
            <a:avLst/>
          </a:prstGeom>
          <a:solidFill>
            <a:schemeClr val="bg1">
              <a:lumMod val="50000"/>
              <a:alpha val="15000"/>
            </a:schemeClr>
          </a:solidFill>
          <a:ln>
            <a:solidFill>
              <a:schemeClr val="bg1">
                <a:lumMod val="50000"/>
                <a:alpha val="9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58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254</Words>
  <Application>Microsoft Office PowerPoint</Application>
  <PresentationFormat>On-screen Show (16:9)</PresentationFormat>
  <Paragraphs>37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Brunson</dc:creator>
  <cp:lastModifiedBy>Sarah Porch</cp:lastModifiedBy>
  <cp:revision>80</cp:revision>
  <dcterms:created xsi:type="dcterms:W3CDTF">2017-03-27T19:08:14Z</dcterms:created>
  <dcterms:modified xsi:type="dcterms:W3CDTF">2020-05-28T15:30:33Z</dcterms:modified>
</cp:coreProperties>
</file>