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2" autoAdjust="0"/>
  </p:normalViewPr>
  <p:slideViewPr>
    <p:cSldViewPr>
      <p:cViewPr>
        <p:scale>
          <a:sx n="90" d="100"/>
          <a:sy n="9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713" y="1371600"/>
            <a:ext cx="877964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Don’t be afraid </a:t>
            </a:r>
            <a:endParaRPr lang="en-US" sz="54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4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watching you</a:t>
            </a:r>
            <a:r>
              <a:rPr lang="en-US" sz="54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the dark night </a:t>
            </a:r>
            <a:endParaRPr lang="en-US" sz="54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4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protecting you</a:t>
            </a:r>
            <a:r>
              <a:rPr lang="en-US" sz="54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668557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Talk to the 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Lord; 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5400" b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Ask </a:t>
            </a:r>
            <a:r>
              <a:rPr lang="en-US" sz="5400" b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Him 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make </a:t>
            </a:r>
            <a:b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brave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will </a:t>
            </a:r>
          </a:p>
          <a:p>
            <a:pPr>
              <a:spcBef>
                <a:spcPts val="600"/>
              </a:spcBef>
            </a:pP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hear when </a:t>
            </a:r>
          </a:p>
          <a:p>
            <a:pPr>
              <a:spcBef>
                <a:spcPts val="600"/>
              </a:spcBef>
            </a:pP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pray.</a:t>
            </a:r>
            <a:endParaRPr lang="en-US" sz="5400" dirty="0">
              <a:ln w="28575">
                <a:solidFill>
                  <a:schemeClr val="tx1"/>
                </a:solidFill>
              </a:ln>
              <a:effectLst>
                <a:glow rad="127000">
                  <a:schemeClr val="bg1">
                    <a:alpha val="8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8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23" y="782122"/>
            <a:ext cx="918071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is caring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you; </a:t>
            </a:r>
          </a:p>
          <a:p>
            <a:pPr algn="ctr">
              <a:spcBef>
                <a:spcPts val="600"/>
              </a:spcBef>
            </a:pPr>
            <a:endParaRPr lang="en-US" sz="24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helping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too.</a:t>
            </a:r>
          </a:p>
          <a:p>
            <a:pPr algn="ctr">
              <a:spcBef>
                <a:spcPts val="600"/>
              </a:spcBef>
            </a:pPr>
            <a:endParaRPr lang="en-US" sz="2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is always </a:t>
            </a:r>
            <a:endParaRPr lang="en-US" sz="5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keeping you, </a:t>
            </a: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loves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you.</a:t>
            </a:r>
            <a:endParaRPr lang="en-US" sz="52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664" y="335369"/>
            <a:ext cx="6733638" cy="629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is caring </a:t>
            </a:r>
            <a:endParaRPr lang="en-US" sz="5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you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  <a:endParaRPr lang="en-US" sz="5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sz="2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helping </a:t>
            </a:r>
            <a:endParaRPr lang="en-US" sz="5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too.</a:t>
            </a:r>
          </a:p>
          <a:p>
            <a:pPr algn="ctr">
              <a:spcBef>
                <a:spcPts val="600"/>
              </a:spcBef>
            </a:pPr>
            <a:endParaRPr lang="en-US" sz="2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with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</a:t>
            </a: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whatever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do.</a:t>
            </a:r>
            <a:endParaRPr lang="en-US" sz="52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504" y="553283"/>
            <a:ext cx="920700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You’re not </a:t>
            </a:r>
            <a:r>
              <a:rPr lang="en-US" sz="53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alone,</a:t>
            </a:r>
          </a:p>
          <a:p>
            <a:pPr algn="ctr"/>
            <a:r>
              <a:rPr lang="en-US" sz="53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53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there with you</a:t>
            </a:r>
            <a:r>
              <a:rPr lang="en-US" sz="53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endParaRPr lang="en-US" sz="48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3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can’t be </a:t>
            </a:r>
            <a:r>
              <a:rPr lang="en-US" sz="53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seen,</a:t>
            </a:r>
          </a:p>
          <a:p>
            <a:pPr algn="ctr"/>
            <a:r>
              <a:rPr lang="en-US" sz="53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but </a:t>
            </a:r>
            <a:r>
              <a:rPr lang="en-US" sz="53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is </a:t>
            </a:r>
            <a:r>
              <a:rPr lang="en-US" sz="53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there,</a:t>
            </a:r>
          </a:p>
          <a:p>
            <a:pPr algn="ctr"/>
            <a:r>
              <a:rPr lang="en-US" sz="53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n-US" sz="53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t’s true.</a:t>
            </a:r>
            <a:endParaRPr lang="en-US" sz="53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9159" y="853202"/>
            <a:ext cx="6943888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is your 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friend.</a:t>
            </a:r>
          </a:p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He’ll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keep you </a:t>
            </a:r>
            <a:endParaRPr lang="en-US" sz="54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bg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care</a:t>
            </a:r>
          </a:p>
          <a:p>
            <a:pPr algn="ctr"/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bg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goes with you </a:t>
            </a:r>
            <a:endParaRPr lang="en-US" sz="54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bg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verywhere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bg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23" y="782122"/>
            <a:ext cx="918071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is caring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you; </a:t>
            </a:r>
          </a:p>
          <a:p>
            <a:pPr algn="ctr">
              <a:spcBef>
                <a:spcPts val="600"/>
              </a:spcBef>
            </a:pPr>
            <a:endParaRPr lang="en-US" sz="24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helping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too.</a:t>
            </a:r>
          </a:p>
          <a:p>
            <a:pPr algn="ctr">
              <a:spcBef>
                <a:spcPts val="600"/>
              </a:spcBef>
            </a:pPr>
            <a:endParaRPr lang="en-US" sz="2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is always </a:t>
            </a:r>
            <a:endParaRPr lang="en-US" sz="5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keeping you, </a:t>
            </a: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loves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you.</a:t>
            </a:r>
            <a:endParaRPr lang="en-US" sz="52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664" y="335369"/>
            <a:ext cx="6733638" cy="629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is caring </a:t>
            </a:r>
            <a:endParaRPr lang="en-US" sz="5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you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  <a:endParaRPr lang="en-US" sz="5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sz="2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helping </a:t>
            </a:r>
            <a:endParaRPr lang="en-US" sz="5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too.</a:t>
            </a:r>
          </a:p>
          <a:p>
            <a:pPr algn="ctr">
              <a:spcBef>
                <a:spcPts val="600"/>
              </a:spcBef>
            </a:pPr>
            <a:endParaRPr lang="en-US" sz="2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with </a:t>
            </a: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</a:t>
            </a:r>
          </a:p>
          <a:p>
            <a:pPr algn="ctr">
              <a:spcBef>
                <a:spcPts val="600"/>
              </a:spcBef>
            </a:pPr>
            <a:r>
              <a:rPr lang="en-US" sz="5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whatever </a:t>
            </a:r>
            <a:r>
              <a:rPr lang="en-US" sz="5200" b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</a:t>
            </a:r>
            <a:r>
              <a:rPr lang="en-US" sz="5200" b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do.</a:t>
            </a:r>
            <a:endParaRPr lang="en-US" sz="52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chemeClr val="bg1">
                    <a:alpha val="8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153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Porch</dc:creator>
  <cp:lastModifiedBy>Brianna Frook</cp:lastModifiedBy>
  <cp:revision>14</cp:revision>
  <dcterms:created xsi:type="dcterms:W3CDTF">2006-08-16T00:00:00Z</dcterms:created>
  <dcterms:modified xsi:type="dcterms:W3CDTF">2019-02-15T18:49:15Z</dcterms:modified>
</cp:coreProperties>
</file>