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7C67-3A3B-492B-A0DB-9EE4FAE588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46D4-F522-473D-BD45-E18052F8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THE POOL\JENNA WEIS\VISUALIZED SONGS BACKGROUNDS\GODS WAY\GODS 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399" y="0"/>
            <a:ext cx="5686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We’re gonna do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what the Bible tells us.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484" y="1447800"/>
            <a:ext cx="5616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We’re gonna learn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what it means to obey.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153" y="2895600"/>
            <a:ext cx="7121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And though the world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sometimes tries to tempt us,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724" y="4419600"/>
            <a:ext cx="8221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</a:t>
            </a:r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e’re </a:t>
            </a:r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gonna do 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things God’s way</a:t>
            </a: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!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6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RV1\Data\_THE POOL\JENNA WEIS\VISUALIZED SONGS BACKGROUNDS\GODS WAY\GODS WA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7731" y="152400"/>
            <a:ext cx="70375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There is only one thing 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 can be sure of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a command that is true.</a:t>
            </a:r>
            <a:endParaRPr lang="en-US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051" name="Picture 3" descr="\\FILESRV1\Data\_THE POOL\JENNA WEIS\VISUALIZED SONGS BACKGROUNDS\GODS WAY\18171987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r="372" b="15322"/>
          <a:stretch/>
        </p:blipFill>
        <p:spPr bwMode="auto">
          <a:xfrm>
            <a:off x="0" y="2286000"/>
            <a:ext cx="255729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3302" y="2667000"/>
            <a:ext cx="65558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 </a:t>
            </a: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I</a:t>
            </a:r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t’s a message 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we’re badly in need of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coming straight to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me and you</a:t>
            </a:r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.</a:t>
            </a:r>
            <a:endParaRPr lang="en-US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2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RV1\Data\_THE POOL\JENNA WEIS\VISUALIZED SONGS BACKGROUNDS\GODS WAY\GODS WA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ILESRV1\Data\_THE POOL\JENNA WEIS\VISUALIZED SONGS BACKGROUNDS\GODS WAY\878273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2" y="3206962"/>
            <a:ext cx="2554938" cy="3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1\Data\_THE POOL\JENNA WEIS\VISUALIZED SONGS BACKGROUNDS\GODS WAY\166386300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69494"/>
            <a:ext cx="3594410" cy="34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3471" y="152400"/>
            <a:ext cx="6156429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We’ve got to do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what is 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right</a:t>
            </a:r>
            <a:endParaRPr lang="en-US" sz="5400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  <a:p>
            <a:pPr algn="ctr"/>
            <a:endParaRPr lang="en-US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Standing for what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is true by His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power and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might!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3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THE POOL\JENNA WEIS\VISUALIZED SONGS BACKGROUNDS\GODS WAY\GODS 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399" y="0"/>
            <a:ext cx="5686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We’re gonna do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what the Bible tells us.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484" y="1447800"/>
            <a:ext cx="5616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We’re gonna learn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what it means to obey.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153" y="2895600"/>
            <a:ext cx="7121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And though the world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sometimes tries to tempt us,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724" y="4419600"/>
            <a:ext cx="8221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</a:t>
            </a:r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e’re </a:t>
            </a:r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gonna do 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things God’s way</a:t>
            </a: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!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4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FILESRV1\Data\_THE POOL\JENNA WEIS\VISUALIZED SONGS BACKGROUNDS\GODS WAY\GODS WA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886"/>
            <a:ext cx="9158515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7771" y="76200"/>
            <a:ext cx="6503896" cy="66171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There is only one way 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to find real joy</a:t>
            </a:r>
          </a:p>
          <a:p>
            <a:pPr algn="ctr"/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i</a:t>
            </a:r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n all that comes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your </a:t>
            </a:r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way.</a:t>
            </a:r>
          </a:p>
          <a:p>
            <a:pPr algn="ctr"/>
            <a:endParaRPr lang="en-US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It’s to follow God’s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loving direction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trusting Him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each day.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/>
          <a:stretch/>
        </p:blipFill>
        <p:spPr bwMode="auto">
          <a:xfrm>
            <a:off x="-1" y="2544337"/>
            <a:ext cx="3090632" cy="431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THE POOL\JENNA WEIS\VISUALIZED SONGS BACKGROUNDS\GODS WAY\GODS WA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964" y="457200"/>
            <a:ext cx="9033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He’ll give you all that you need</a:t>
            </a:r>
            <a:endParaRPr lang="en-US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77" y="1522665"/>
            <a:ext cx="9067290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</a:t>
            </a:r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o make choices that are right.</a:t>
            </a:r>
          </a:p>
          <a:p>
            <a:pPr algn="ctr"/>
            <a:endParaRPr lang="en-US" sz="2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Just trust and believe!</a:t>
            </a:r>
            <a:endParaRPr lang="en-US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5122" name="Picture 2" descr="\\FILESRV1\Data\_THE POOL\JENNA WEIS\VISUALIZED SONGS BACKGROUNDS\GODS WAY\16232457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4"/>
          <a:stretch/>
        </p:blipFill>
        <p:spPr bwMode="auto">
          <a:xfrm>
            <a:off x="2286000" y="3429001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3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THE POOL\JENNA WEIS\VISUALIZED SONGS BACKGROUNDS\GODS WAY\GODS 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399" y="0"/>
            <a:ext cx="5686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We’re gonna do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what the Bible tells us.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484" y="1447800"/>
            <a:ext cx="5616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We’re gonna learn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what it means to obey.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153" y="2895600"/>
            <a:ext cx="7121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And though the world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sometimes tries to tempt us,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724" y="4419600"/>
            <a:ext cx="8221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</a:t>
            </a:r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e’re </a:t>
            </a:r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gonna do 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things God’s way</a:t>
            </a: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!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THE POOL\JENNA WEIS\VISUALIZED SONGS BACKGROUNDS\GODS WAY\GODS 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1153" y="2105561"/>
            <a:ext cx="7121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And though the world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sometimes tries to tempt us,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724" y="3629561"/>
            <a:ext cx="8221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w</a:t>
            </a:r>
            <a:r>
              <a:rPr lang="en-US" sz="4000" b="1" cap="none" spc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e’re </a:t>
            </a:r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gonna do 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things God’s way</a:t>
            </a: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!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3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218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Brianna Frook</cp:lastModifiedBy>
  <cp:revision>13</cp:revision>
  <dcterms:created xsi:type="dcterms:W3CDTF">2018-02-08T17:16:03Z</dcterms:created>
  <dcterms:modified xsi:type="dcterms:W3CDTF">2018-02-22T21:31:48Z</dcterms:modified>
</cp:coreProperties>
</file>