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1" r:id="rId4"/>
    <p:sldId id="278" r:id="rId5"/>
    <p:sldId id="260" r:id="rId6"/>
    <p:sldId id="264" r:id="rId7"/>
    <p:sldId id="279" r:id="rId8"/>
    <p:sldId id="271" r:id="rId9"/>
    <p:sldId id="265" r:id="rId10"/>
    <p:sldId id="280" r:id="rId11"/>
    <p:sldId id="272" r:id="rId12"/>
    <p:sldId id="266" r:id="rId13"/>
    <p:sldId id="281" r:id="rId14"/>
    <p:sldId id="273" r:id="rId15"/>
    <p:sldId id="267"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D08"/>
    <a:srgbClr val="CC540A"/>
    <a:srgbClr val="E54D09"/>
    <a:srgbClr val="B50D61"/>
    <a:srgbClr val="EF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81" autoAdjust="0"/>
  </p:normalViewPr>
  <p:slideViewPr>
    <p:cSldViewPr>
      <p:cViewPr>
        <p:scale>
          <a:sx n="90" d="100"/>
          <a:sy n="90" d="100"/>
        </p:scale>
        <p:origin x="-354" y="480"/>
      </p:cViewPr>
      <p:guideLst>
        <p:guide orient="horz" pos="2160"/>
        <p:guide pos="2880"/>
      </p:guideLst>
    </p:cSldViewPr>
  </p:slideViewPr>
  <p:notesTextViewPr>
    <p:cViewPr>
      <p:scale>
        <a:sx n="1" d="1"/>
        <a:sy n="1" d="1"/>
      </p:scale>
      <p:origin x="0" y="6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24E3F-7782-496D-A4CA-A8B75A3E4A93}" type="datetimeFigureOut">
              <a:rPr lang="en-US" smtClean="0"/>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283C4-8438-4EF3-B05B-6C14255D7615}" type="slidenum">
              <a:rPr lang="en-US" smtClean="0"/>
              <a:t>‹#›</a:t>
            </a:fld>
            <a:endParaRPr lang="en-US"/>
          </a:p>
        </p:txBody>
      </p:sp>
    </p:spTree>
    <p:extLst>
      <p:ext uri="{BB962C8B-B14F-4D97-AF65-F5344CB8AC3E}">
        <p14:creationId xmlns:p14="http://schemas.microsoft.com/office/powerpoint/2010/main" val="26286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Divide the children into two teams. To start playing click the power button on the remote to turn</a:t>
            </a:r>
            <a:r>
              <a:rPr lang="en-US" baseline="0" dirty="0" smtClean="0"/>
              <a:t> on the “TV.” Then click the “rewind” button (the one left of the play button) to advance to the next screen. Discuss with the children what the Flashcard is talking about and then </a:t>
            </a:r>
            <a:r>
              <a:rPr lang="en-US" baseline="0" dirty="0" smtClean="0"/>
              <a:t>click the screen to </a:t>
            </a:r>
            <a:r>
              <a:rPr lang="en-US" baseline="0" dirty="0" smtClean="0"/>
              <a:t>advance to that week’s “Word Up!” and have the children say it. Click on the words to bring the remote onto </a:t>
            </a:r>
            <a:r>
              <a:rPr lang="en-US" baseline="0" dirty="0" smtClean="0"/>
              <a:t>the screen </a:t>
            </a:r>
            <a:r>
              <a:rPr lang="en-US" baseline="0" dirty="0" smtClean="0"/>
              <a:t>and </a:t>
            </a:r>
            <a:r>
              <a:rPr lang="en-US" baseline="0" dirty="0" smtClean="0"/>
              <a:t>click </a:t>
            </a:r>
            <a:r>
              <a:rPr lang="en-US" baseline="0" dirty="0" smtClean="0"/>
              <a:t>the “rewind” button to advance to the hearts slide. Ask the children the two review questions from that </a:t>
            </a:r>
            <a:r>
              <a:rPr lang="en-US" baseline="0" dirty="0" smtClean="0"/>
              <a:t>week, </a:t>
            </a:r>
            <a:r>
              <a:rPr lang="en-US" baseline="0" dirty="0" smtClean="0"/>
              <a:t>one for each team. Have the child who answered correctly pick which heart they want for their team. Click </a:t>
            </a:r>
            <a:r>
              <a:rPr lang="en-US" baseline="0" dirty="0" smtClean="0"/>
              <a:t>the chosen </a:t>
            </a:r>
            <a:r>
              <a:rPr lang="en-US" baseline="0" dirty="0" smtClean="0"/>
              <a:t>heart </a:t>
            </a:r>
            <a:r>
              <a:rPr lang="en-US" baseline="0" dirty="0" smtClean="0"/>
              <a:t>to reveal </a:t>
            </a:r>
            <a:r>
              <a:rPr lang="en-US" baseline="0" dirty="0" smtClean="0"/>
              <a:t>the amount of points for that team. You will want to have another teacher </a:t>
            </a:r>
            <a:r>
              <a:rPr lang="en-US" baseline="0" dirty="0" smtClean="0"/>
              <a:t>keep </a:t>
            </a:r>
            <a:r>
              <a:rPr lang="en-US" baseline="0" dirty="0" smtClean="0"/>
              <a:t>track of points as you go along. After asking the questions from that week click the </a:t>
            </a:r>
            <a:r>
              <a:rPr lang="en-US" baseline="0" dirty="0" smtClean="0"/>
              <a:t>“Remote” </a:t>
            </a:r>
            <a:r>
              <a:rPr lang="en-US" baseline="0" dirty="0" smtClean="0"/>
              <a:t>button in the bottom right corner to </a:t>
            </a:r>
            <a:r>
              <a:rPr lang="en-US" baseline="0" dirty="0" smtClean="0"/>
              <a:t>bring up the remote. Click the rewind button to go to the next Flashcard. Continue </a:t>
            </a:r>
            <a:r>
              <a:rPr lang="en-US" baseline="0" dirty="0" smtClean="0"/>
              <a:t>to do this with lessons </a:t>
            </a:r>
            <a:r>
              <a:rPr lang="en-US" baseline="0" dirty="0" smtClean="0"/>
              <a:t>4-1. </a:t>
            </a:r>
            <a:r>
              <a:rPr lang="en-US" baseline="0" dirty="0" smtClean="0"/>
              <a:t>After </a:t>
            </a:r>
            <a:r>
              <a:rPr lang="en-US" baseline="0" dirty="0" smtClean="0"/>
              <a:t>asking </a:t>
            </a:r>
            <a:r>
              <a:rPr lang="en-US" baseline="0" dirty="0" smtClean="0"/>
              <a:t>the questions </a:t>
            </a:r>
            <a:r>
              <a:rPr lang="en-US" baseline="0" dirty="0" smtClean="0"/>
              <a:t>for Lesson </a:t>
            </a:r>
            <a:r>
              <a:rPr lang="en-US" baseline="0" smtClean="0"/>
              <a:t>1,………. </a:t>
            </a:r>
            <a:r>
              <a:rPr lang="en-US" baseline="0" dirty="0" smtClean="0">
                <a:solidFill>
                  <a:srgbClr val="FF0000"/>
                </a:solidFill>
              </a:rPr>
              <a:t>click the </a:t>
            </a:r>
            <a:r>
              <a:rPr lang="en-US" baseline="0" dirty="0" smtClean="0">
                <a:solidFill>
                  <a:srgbClr val="FF0000"/>
                </a:solidFill>
              </a:rPr>
              <a:t>arrow in </a:t>
            </a:r>
            <a:r>
              <a:rPr lang="en-US" baseline="0" dirty="0" smtClean="0">
                <a:solidFill>
                  <a:srgbClr val="FF0000"/>
                </a:solidFill>
              </a:rPr>
              <a:t>the bottom right corner to take you to the slide with the TV and click the “power” button to turn it off. The team with the most points at the end wins!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815283C4-8438-4EF3-B05B-6C14255D7615}" type="slidenum">
              <a:rPr lang="en-US" smtClean="0"/>
              <a:t>1</a:t>
            </a:fld>
            <a:endParaRPr lang="en-US"/>
          </a:p>
        </p:txBody>
      </p:sp>
    </p:spTree>
    <p:extLst>
      <p:ext uri="{BB962C8B-B14F-4D97-AF65-F5344CB8AC3E}">
        <p14:creationId xmlns:p14="http://schemas.microsoft.com/office/powerpoint/2010/main" val="292961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350142-D088-48A7-B371-D42517A9236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108826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50142-D088-48A7-B371-D42517A9236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347432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50142-D088-48A7-B371-D42517A9236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332602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50142-D088-48A7-B371-D42517A9236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153742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350142-D088-48A7-B371-D42517A9236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161973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350142-D088-48A7-B371-D42517A9236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269914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350142-D088-48A7-B371-D42517A92368}"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99536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350142-D088-48A7-B371-D42517A92368}"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147957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50142-D088-48A7-B371-D42517A92368}"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359701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50142-D088-48A7-B371-D42517A9236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383492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50142-D088-48A7-B371-D42517A9236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35485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50142-D088-48A7-B371-D42517A92368}" type="datetimeFigureOut">
              <a:rPr lang="en-US" smtClean="0"/>
              <a:t>2/22/2018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A974-FF22-43C5-B3EF-E045433BC0CD}" type="slidenum">
              <a:rPr lang="en-US" smtClean="0"/>
              <a:t>‹#›</a:t>
            </a:fld>
            <a:endParaRPr lang="en-US"/>
          </a:p>
        </p:txBody>
      </p:sp>
    </p:spTree>
    <p:extLst>
      <p:ext uri="{BB962C8B-B14F-4D97-AF65-F5344CB8AC3E}">
        <p14:creationId xmlns:p14="http://schemas.microsoft.com/office/powerpoint/2010/main" val="328446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0" y="0"/>
            <a:ext cx="9144000" cy="6858000"/>
          </a:xfrm>
          <a:prstGeom prst="rect">
            <a:avLst/>
          </a:prstGeom>
        </p:spPr>
      </p:pic>
      <p:grpSp>
        <p:nvGrpSpPr>
          <p:cNvPr id="10" name="The whole remote"/>
          <p:cNvGrpSpPr/>
          <p:nvPr/>
        </p:nvGrpSpPr>
        <p:grpSpPr>
          <a:xfrm>
            <a:off x="347058" y="341144"/>
            <a:ext cx="2224757" cy="6175712"/>
            <a:chOff x="347058" y="341144"/>
            <a:chExt cx="2224757" cy="6175712"/>
          </a:xfrm>
          <a:effectLst>
            <a:outerShdw blurRad="50800" dist="38100" dir="8100000" algn="tr" rotWithShape="0">
              <a:prstClr val="black">
                <a:alpha val="40000"/>
              </a:prstClr>
            </a:outerShdw>
          </a:effectLst>
        </p:grpSpPr>
        <p:pic>
          <p:nvPicPr>
            <p:cNvPr id="6" name="Remo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7" name="Rewind">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8"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9"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5"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
        <p:nvSpPr>
          <p:cNvPr id="11" name="TV"/>
          <p:cNvSpPr/>
          <p:nvPr/>
        </p:nvSpPr>
        <p:spPr>
          <a:xfrm>
            <a:off x="3048000" y="609600"/>
            <a:ext cx="5638800" cy="4114800"/>
          </a:xfrm>
          <a:prstGeom prst="rect">
            <a:avLst/>
          </a:prstGeom>
          <a:solidFill>
            <a:schemeClr val="tx1">
              <a:lumMod val="85000"/>
              <a:lumOff val="15000"/>
            </a:schemeClr>
          </a:solidFill>
          <a:ln w="2190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The whole remote"/>
          <p:cNvGrpSpPr/>
          <p:nvPr/>
        </p:nvGrpSpPr>
        <p:grpSpPr>
          <a:xfrm>
            <a:off x="330234" y="341144"/>
            <a:ext cx="2224757" cy="6175712"/>
            <a:chOff x="347058" y="341144"/>
            <a:chExt cx="2224757" cy="6175712"/>
          </a:xfrm>
          <a:effectLst>
            <a:outerShdw blurRad="50800" dist="38100" dir="8100000" algn="tr" rotWithShape="0">
              <a:prstClr val="black">
                <a:alpha val="40000"/>
              </a:prstClr>
            </a:outerShdw>
          </a:effectLst>
        </p:grpSpPr>
        <p:pic>
          <p:nvPicPr>
            <p:cNvPr id="17" name="Remo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18" name="Rewind">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19"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20"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21"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pic>
        <p:nvPicPr>
          <p:cNvPr id="16" name="Power button" descr="C:\Users\emilym\AppData\Local\Microsoft\Windows\INetCache\IE\KXPU2UMO\red-power-button-icon[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0251" y="609600"/>
            <a:ext cx="520683" cy="381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4201" y="721296"/>
            <a:ext cx="5486400" cy="3891408"/>
          </a:xfrm>
          <a:prstGeom prst="rect">
            <a:avLst/>
          </a:prstGeom>
        </p:spPr>
      </p:pic>
    </p:spTree>
    <p:extLst>
      <p:ext uri="{BB962C8B-B14F-4D97-AF65-F5344CB8AC3E}">
        <p14:creationId xmlns:p14="http://schemas.microsoft.com/office/powerpoint/2010/main" val="1243112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nextCondLst>
                <p:cond evt="onClick" delay="0">
                  <p:tgtEl>
                    <p:spTgt spid="1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a:picLocks noChangeAspect="1"/>
          </p:cNvPicPr>
          <p:nvPr/>
        </p:nvPicPr>
        <p:blipFill rotWithShape="1">
          <a:blip r:embed="rId2" cstate="print">
            <a:extLst>
              <a:ext uri="{28A0092B-C50C-407E-A947-70E740481C1C}">
                <a14:useLocalDpi xmlns:a14="http://schemas.microsoft.com/office/drawing/2010/main" val="0"/>
              </a:ext>
            </a:extLst>
          </a:blip>
          <a:srcRect t="14405" b="10595"/>
          <a:stretch/>
        </p:blipFill>
        <p:spPr>
          <a:xfrm>
            <a:off x="153917" y="123795"/>
            <a:ext cx="8763000" cy="6572250"/>
          </a:xfrm>
          <a:prstGeom prst="rect">
            <a:avLst/>
          </a:prstGeom>
          <a:ln w="317500">
            <a:solidFill>
              <a:schemeClr val="tx1">
                <a:lumMod val="85000"/>
                <a:lumOff val="15000"/>
              </a:schemeClr>
            </a:solidFill>
          </a:ln>
        </p:spPr>
      </p:pic>
      <p:sp>
        <p:nvSpPr>
          <p:cNvPr id="24" name="1,000 (1)"/>
          <p:cNvSpPr txBox="1"/>
          <p:nvPr/>
        </p:nvSpPr>
        <p:spPr>
          <a:xfrm>
            <a:off x="601098" y="947742"/>
            <a:ext cx="137160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17" name="Red Heart 16"/>
          <p:cNvSpPr/>
          <p:nvPr/>
        </p:nvSpPr>
        <p:spPr>
          <a:xfrm>
            <a:off x="264692" y="396384"/>
            <a:ext cx="2044413" cy="1810602"/>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a:t>1</a:t>
            </a:r>
          </a:p>
        </p:txBody>
      </p:sp>
      <p:sp>
        <p:nvSpPr>
          <p:cNvPr id="26" name="5,000 (1)"/>
          <p:cNvSpPr txBox="1"/>
          <p:nvPr/>
        </p:nvSpPr>
        <p:spPr>
          <a:xfrm>
            <a:off x="4959308" y="947742"/>
            <a:ext cx="1438637"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23" name="Blue Heart 22"/>
          <p:cNvSpPr/>
          <p:nvPr/>
        </p:nvSpPr>
        <p:spPr>
          <a:xfrm>
            <a:off x="4656420" y="396144"/>
            <a:ext cx="2044413" cy="181108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3</a:t>
            </a:r>
            <a:endParaRPr lang="en-US" sz="4400" b="1" dirty="0"/>
          </a:p>
        </p:txBody>
      </p:sp>
      <p:sp>
        <p:nvSpPr>
          <p:cNvPr id="28" name="1,000 (3)"/>
          <p:cNvSpPr txBox="1"/>
          <p:nvPr/>
        </p:nvSpPr>
        <p:spPr>
          <a:xfrm>
            <a:off x="4989573" y="3200400"/>
            <a:ext cx="1372618" cy="707886"/>
          </a:xfrm>
          <a:prstGeom prst="rect">
            <a:avLst/>
          </a:prstGeom>
          <a:noFill/>
        </p:spPr>
        <p:txBody>
          <a:bodyPr wrap="square" rtlCol="0">
            <a:spAutoFit/>
          </a:bodyPr>
          <a:lstStyle/>
          <a:p>
            <a:pPr algn="ctr"/>
            <a:r>
              <a:rPr lang="en-US" sz="4000" b="1" dirty="0">
                <a:solidFill>
                  <a:schemeClr val="bg1"/>
                </a:solidFill>
              </a:rPr>
              <a:t>3</a:t>
            </a:r>
            <a:r>
              <a:rPr lang="en-US" sz="4000" b="1" dirty="0" smtClean="0">
                <a:solidFill>
                  <a:schemeClr val="bg1"/>
                </a:solidFill>
              </a:rPr>
              <a:t>00</a:t>
            </a:r>
            <a:endParaRPr lang="en-US" sz="4000" b="1" dirty="0">
              <a:solidFill>
                <a:schemeClr val="bg1"/>
              </a:solidFill>
            </a:endParaRPr>
          </a:p>
        </p:txBody>
      </p:sp>
      <p:sp>
        <p:nvSpPr>
          <p:cNvPr id="22" name="Green Heart 21"/>
          <p:cNvSpPr/>
          <p:nvPr/>
        </p:nvSpPr>
        <p:spPr>
          <a:xfrm>
            <a:off x="4641627" y="2670190"/>
            <a:ext cx="2068510" cy="1806315"/>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7</a:t>
            </a:r>
            <a:endParaRPr lang="en-US" sz="4400" b="1" dirty="0"/>
          </a:p>
        </p:txBody>
      </p:sp>
      <p:sp>
        <p:nvSpPr>
          <p:cNvPr id="29" name="5,000 (2)"/>
          <p:cNvSpPr txBox="1"/>
          <p:nvPr/>
        </p:nvSpPr>
        <p:spPr>
          <a:xfrm>
            <a:off x="7130892" y="3213697"/>
            <a:ext cx="1367472"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18" name="Blue Heart 17"/>
          <p:cNvSpPr/>
          <p:nvPr/>
        </p:nvSpPr>
        <p:spPr>
          <a:xfrm>
            <a:off x="6792422" y="2656634"/>
            <a:ext cx="2044413" cy="181060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8</a:t>
            </a:r>
            <a:endParaRPr lang="en-US" sz="4400" b="1" dirty="0"/>
          </a:p>
        </p:txBody>
      </p:sp>
      <p:sp>
        <p:nvSpPr>
          <p:cNvPr id="30" name="2,000 (2)"/>
          <p:cNvSpPr txBox="1"/>
          <p:nvPr/>
        </p:nvSpPr>
        <p:spPr>
          <a:xfrm>
            <a:off x="2733966" y="3213697"/>
            <a:ext cx="1352356"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12" name="Teal Heart 11"/>
          <p:cNvSpPr/>
          <p:nvPr/>
        </p:nvSpPr>
        <p:spPr>
          <a:xfrm>
            <a:off x="2386009" y="2656634"/>
            <a:ext cx="2048271" cy="1833427"/>
          </a:xfrm>
          <a:prstGeom prst="hear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t>6</a:t>
            </a:r>
            <a:endParaRPr lang="en-US" sz="4400" b="1" dirty="0"/>
          </a:p>
        </p:txBody>
      </p:sp>
      <p:sp>
        <p:nvSpPr>
          <p:cNvPr id="31" name="1,000 (2)"/>
          <p:cNvSpPr txBox="1"/>
          <p:nvPr/>
        </p:nvSpPr>
        <p:spPr>
          <a:xfrm>
            <a:off x="607590" y="3213697"/>
            <a:ext cx="141171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 name="Green Heart 2"/>
          <p:cNvSpPr/>
          <p:nvPr/>
        </p:nvSpPr>
        <p:spPr>
          <a:xfrm>
            <a:off x="291238" y="2672193"/>
            <a:ext cx="2044414" cy="1802308"/>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5</a:t>
            </a:r>
            <a:endParaRPr lang="en-US" sz="4400" b="1" dirty="0"/>
          </a:p>
        </p:txBody>
      </p:sp>
      <p:sp>
        <p:nvSpPr>
          <p:cNvPr id="35" name="1,000 4"/>
          <p:cNvSpPr txBox="1"/>
          <p:nvPr/>
        </p:nvSpPr>
        <p:spPr>
          <a:xfrm>
            <a:off x="2789707" y="5324559"/>
            <a:ext cx="13677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20" name="Purple Heart 19"/>
          <p:cNvSpPr/>
          <p:nvPr/>
        </p:nvSpPr>
        <p:spPr>
          <a:xfrm>
            <a:off x="2451387" y="4772631"/>
            <a:ext cx="2044413" cy="1811743"/>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10</a:t>
            </a:r>
            <a:endParaRPr lang="en-US" sz="4400" b="1" dirty="0"/>
          </a:p>
        </p:txBody>
      </p:sp>
      <p:sp>
        <p:nvSpPr>
          <p:cNvPr id="36" name="2,000 (1)"/>
          <p:cNvSpPr txBox="1"/>
          <p:nvPr/>
        </p:nvSpPr>
        <p:spPr>
          <a:xfrm>
            <a:off x="7130894" y="947742"/>
            <a:ext cx="1367471"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21" name="Purple Heart 20"/>
          <p:cNvSpPr/>
          <p:nvPr/>
        </p:nvSpPr>
        <p:spPr>
          <a:xfrm>
            <a:off x="6782243" y="417418"/>
            <a:ext cx="2064772" cy="1768535"/>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4</a:t>
            </a:r>
            <a:endParaRPr lang="en-US" sz="4400" b="1" dirty="0"/>
          </a:p>
        </p:txBody>
      </p:sp>
      <p:sp>
        <p:nvSpPr>
          <p:cNvPr id="37" name="10,000 (1)"/>
          <p:cNvSpPr txBox="1"/>
          <p:nvPr/>
        </p:nvSpPr>
        <p:spPr>
          <a:xfrm>
            <a:off x="2608855" y="947742"/>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38" name="10,000 (2)"/>
          <p:cNvSpPr txBox="1"/>
          <p:nvPr/>
        </p:nvSpPr>
        <p:spPr>
          <a:xfrm>
            <a:off x="4868368" y="5311262"/>
            <a:ext cx="163005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19" name="Red Heart 18"/>
          <p:cNvSpPr/>
          <p:nvPr/>
        </p:nvSpPr>
        <p:spPr>
          <a:xfrm>
            <a:off x="4661186" y="4759334"/>
            <a:ext cx="2044414" cy="1811743"/>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11</a:t>
            </a:r>
            <a:endParaRPr lang="en-US" sz="4400" b="1" dirty="0"/>
          </a:p>
        </p:txBody>
      </p:sp>
      <p:sp>
        <p:nvSpPr>
          <p:cNvPr id="16" name="Orange Heart 15"/>
          <p:cNvSpPr/>
          <p:nvPr/>
        </p:nvSpPr>
        <p:spPr>
          <a:xfrm>
            <a:off x="2422809" y="396385"/>
            <a:ext cx="2044413" cy="181060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2</a:t>
            </a:r>
            <a:endParaRPr lang="en-US" sz="4400" b="1" dirty="0"/>
          </a:p>
        </p:txBody>
      </p:sp>
      <p:sp>
        <p:nvSpPr>
          <p:cNvPr id="5" name="Remote Word"/>
          <p:cNvSpPr txBox="1"/>
          <p:nvPr/>
        </p:nvSpPr>
        <p:spPr>
          <a:xfrm>
            <a:off x="6858000" y="5388858"/>
            <a:ext cx="1743335" cy="630942"/>
          </a:xfrm>
          <a:prstGeom prst="rect">
            <a:avLst/>
          </a:prstGeom>
          <a:noFill/>
        </p:spPr>
        <p:txBody>
          <a:bodyPr wrap="square" rtlCol="0">
            <a:spAutoFit/>
          </a:bodyPr>
          <a:lstStyle/>
          <a:p>
            <a:r>
              <a:rPr lang="en-US" sz="3500" b="1" dirty="0" smtClean="0">
                <a:ln>
                  <a:solidFill>
                    <a:schemeClr val="tx1"/>
                  </a:solidFill>
                </a:ln>
              </a:rPr>
              <a:t>Remote</a:t>
            </a:r>
            <a:endParaRPr lang="en-US" sz="3500" b="1" dirty="0">
              <a:ln>
                <a:solidFill>
                  <a:schemeClr val="tx1"/>
                </a:solidFill>
              </a:ln>
            </a:endParaRPr>
          </a:p>
        </p:txBody>
      </p:sp>
      <p:grpSp>
        <p:nvGrpSpPr>
          <p:cNvPr id="32" name="The whole remote"/>
          <p:cNvGrpSpPr/>
          <p:nvPr/>
        </p:nvGrpSpPr>
        <p:grpSpPr>
          <a:xfrm>
            <a:off x="3367614" y="466487"/>
            <a:ext cx="2224757" cy="6175712"/>
            <a:chOff x="347058" y="341144"/>
            <a:chExt cx="2224757" cy="6175712"/>
          </a:xfrm>
          <a:effectLst>
            <a:outerShdw blurRad="50800" dist="38100" dir="8100000" algn="tr" rotWithShape="0">
              <a:prstClr val="black">
                <a:alpha val="40000"/>
              </a:prstClr>
            </a:outerShdw>
          </a:effectLst>
        </p:grpSpPr>
        <p:pic>
          <p:nvPicPr>
            <p:cNvPr id="33"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34" name="Rewind">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42" name="Fast forw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43" name="S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44" name="Pl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
        <p:nvSpPr>
          <p:cNvPr id="45" name="10,000 (1)"/>
          <p:cNvSpPr txBox="1"/>
          <p:nvPr/>
        </p:nvSpPr>
        <p:spPr>
          <a:xfrm>
            <a:off x="490846" y="5293956"/>
            <a:ext cx="1672321" cy="707886"/>
          </a:xfrm>
          <a:prstGeom prst="rect">
            <a:avLst/>
          </a:prstGeom>
          <a:noFill/>
        </p:spPr>
        <p:txBody>
          <a:bodyPr wrap="square" rtlCol="0">
            <a:spAutoFit/>
          </a:bodyPr>
          <a:lstStyle/>
          <a:p>
            <a:pPr algn="ctr"/>
            <a:r>
              <a:rPr lang="en-US" sz="4000" b="1" dirty="0" smtClean="0">
                <a:solidFill>
                  <a:schemeClr val="bg1"/>
                </a:solidFill>
              </a:rPr>
              <a:t>300</a:t>
            </a:r>
            <a:endParaRPr lang="en-US" sz="4000" b="1" dirty="0">
              <a:solidFill>
                <a:schemeClr val="bg1"/>
              </a:solidFill>
            </a:endParaRPr>
          </a:p>
        </p:txBody>
      </p:sp>
      <p:sp>
        <p:nvSpPr>
          <p:cNvPr id="46" name="Orange Heart 15"/>
          <p:cNvSpPr/>
          <p:nvPr/>
        </p:nvSpPr>
        <p:spPr>
          <a:xfrm>
            <a:off x="304800" y="4742599"/>
            <a:ext cx="2044413" cy="181060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9</a:t>
            </a:r>
            <a:endParaRPr lang="en-US" sz="4400" b="1" dirty="0"/>
          </a:p>
        </p:txBody>
      </p:sp>
    </p:spTree>
    <p:extLst>
      <p:ext uri="{BB962C8B-B14F-4D97-AF65-F5344CB8AC3E}">
        <p14:creationId xmlns:p14="http://schemas.microsoft.com/office/powerpoint/2010/main" val="3319986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1000"/>
                                        <p:tgtEl>
                                          <p:spTgt spid="22"/>
                                        </p:tgtEl>
                                      </p:cBhvr>
                                    </p:animEffect>
                                    <p:set>
                                      <p:cBhvr>
                                        <p:cTn id="1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0" nodeType="clickEffect">
                                  <p:stCondLst>
                                    <p:cond delay="0"/>
                                  </p:stCondLst>
                                  <p:childTnLst>
                                    <p:animEffect transition="out" filter="circle(out)">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1000"/>
                                        <p:tgtEl>
                                          <p:spTgt spid="3"/>
                                        </p:tgtEl>
                                      </p:cBhvr>
                                    </p:animEffect>
                                    <p:set>
                                      <p:cBhvr>
                                        <p:cTn id="61"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3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7" restart="whenNotActive" fill="hold" evtFilter="cancelBubble" nodeType="interactiveSeq">
                <p:stCondLst>
                  <p:cond evt="onClick" delay="0">
                    <p:tgtEl>
                      <p:spTgt spid="3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6" presetClass="exit" presetSubtype="32" fill="hold" grpId="0" nodeType="clickEffect">
                                  <p:stCondLst>
                                    <p:cond delay="0"/>
                                  </p:stCondLst>
                                  <p:childTnLst>
                                    <p:animEffect transition="out" filter="circle(out)">
                                      <p:cBhvr>
                                        <p:cTn id="116" dur="1000"/>
                                        <p:tgtEl>
                                          <p:spTgt spid="46"/>
                                        </p:tgtEl>
                                      </p:cBhvr>
                                    </p:animEffect>
                                    <p:set>
                                      <p:cBhvr>
                                        <p:cTn id="11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45"/>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23" restart="whenNotActive" fill="hold" evtFilter="cancelBubble" nodeType="interactiveSeq">
                <p:stCondLst>
                  <p:cond evt="onClick" delay="0">
                    <p:tgtEl>
                      <p:spTgt spid="5"/>
                    </p:tgtEl>
                  </p:cond>
                </p:stCondLst>
                <p:endSync evt="end" delay="0">
                  <p:rtn val="all"/>
                </p:endSync>
                <p:childTnLst>
                  <p:par>
                    <p:cTn id="124" fill="hold">
                      <p:stCondLst>
                        <p:cond delay="0"/>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additive="base">
                                        <p:cTn id="128" dur="800" fill="hold"/>
                                        <p:tgtEl>
                                          <p:spTgt spid="32"/>
                                        </p:tgtEl>
                                        <p:attrNameLst>
                                          <p:attrName>ppt_x</p:attrName>
                                        </p:attrNameLst>
                                      </p:cBhvr>
                                      <p:tavLst>
                                        <p:tav tm="0">
                                          <p:val>
                                            <p:strVal val="#ppt_x"/>
                                          </p:val>
                                        </p:tav>
                                        <p:tav tm="100000">
                                          <p:val>
                                            <p:strVal val="#ppt_x"/>
                                          </p:val>
                                        </p:tav>
                                      </p:tavLst>
                                    </p:anim>
                                    <p:anim calcmode="lin" valueType="num">
                                      <p:cBhvr additive="base">
                                        <p:cTn id="129" dur="8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4" grpId="0"/>
      <p:bldP spid="17" grpId="0" animBg="1"/>
      <p:bldP spid="26" grpId="0"/>
      <p:bldP spid="23" grpId="0" animBg="1"/>
      <p:bldP spid="28" grpId="0"/>
      <p:bldP spid="22" grpId="0" animBg="1"/>
      <p:bldP spid="29" grpId="0"/>
      <p:bldP spid="18" grpId="0" animBg="1"/>
      <p:bldP spid="30" grpId="0"/>
      <p:bldP spid="12" grpId="0" animBg="1"/>
      <p:bldP spid="31" grpId="0"/>
      <p:bldP spid="3" grpId="0" animBg="1"/>
      <p:bldP spid="35" grpId="0"/>
      <p:bldP spid="20" grpId="0" animBg="1"/>
      <p:bldP spid="36" grpId="0"/>
      <p:bldP spid="21" grpId="0" animBg="1"/>
      <p:bldP spid="37" grpId="0"/>
      <p:bldP spid="38" grpId="0"/>
      <p:bldP spid="19" grpId="0" animBg="1"/>
      <p:bldP spid="16" grpId="0" animBg="1"/>
      <p:bldP spid="45"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97" y="125084"/>
            <a:ext cx="8866207" cy="6607833"/>
          </a:xfrm>
          <a:prstGeom prst="rect">
            <a:avLst/>
          </a:prstGeom>
          <a:ln w="317500">
            <a:solidFill>
              <a:schemeClr val="tx1">
                <a:lumMod val="85000"/>
                <a:lumOff val="15000"/>
              </a:schemeClr>
            </a:solidFill>
          </a:ln>
        </p:spPr>
      </p:pic>
    </p:spTree>
    <p:extLst>
      <p:ext uri="{BB962C8B-B14F-4D97-AF65-F5344CB8AC3E}">
        <p14:creationId xmlns:p14="http://schemas.microsoft.com/office/powerpoint/2010/main" val="2251585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The whole remote"/>
          <p:cNvGrpSpPr/>
          <p:nvPr/>
        </p:nvGrpSpPr>
        <p:grpSpPr>
          <a:xfrm rot="19977884">
            <a:off x="6834369" y="2485253"/>
            <a:ext cx="2224757" cy="6175712"/>
            <a:chOff x="347058" y="341144"/>
            <a:chExt cx="2224757" cy="6175712"/>
          </a:xfrm>
          <a:effectLst>
            <a:outerShdw blurRad="50800" dist="38100" dir="8100000" algn="tr" rotWithShape="0">
              <a:prstClr val="black">
                <a:alpha val="40000"/>
              </a:prstClr>
            </a:outerShdw>
          </a:effectLst>
        </p:grpSpPr>
        <p:pic>
          <p:nvPicPr>
            <p:cNvPr id="7"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8" name="Rewind">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9"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10"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11"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Tree>
    <p:extLst>
      <p:ext uri="{BB962C8B-B14F-4D97-AF65-F5344CB8AC3E}">
        <p14:creationId xmlns:p14="http://schemas.microsoft.com/office/powerpoint/2010/main" val="3175494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a:picLocks noChangeAspect="1"/>
          </p:cNvPicPr>
          <p:nvPr/>
        </p:nvPicPr>
        <p:blipFill rotWithShape="1">
          <a:blip r:embed="rId2" cstate="print">
            <a:extLst>
              <a:ext uri="{28A0092B-C50C-407E-A947-70E740481C1C}">
                <a14:useLocalDpi xmlns:a14="http://schemas.microsoft.com/office/drawing/2010/main" val="0"/>
              </a:ext>
            </a:extLst>
          </a:blip>
          <a:srcRect t="14405" b="10595"/>
          <a:stretch/>
        </p:blipFill>
        <p:spPr>
          <a:xfrm>
            <a:off x="153917" y="123795"/>
            <a:ext cx="8763000" cy="6572250"/>
          </a:xfrm>
          <a:prstGeom prst="rect">
            <a:avLst/>
          </a:prstGeom>
          <a:ln w="317500">
            <a:solidFill>
              <a:schemeClr val="tx1">
                <a:lumMod val="85000"/>
                <a:lumOff val="15000"/>
              </a:schemeClr>
            </a:solidFill>
          </a:ln>
        </p:spPr>
      </p:pic>
      <p:sp>
        <p:nvSpPr>
          <p:cNvPr id="24" name="1,000 (1)"/>
          <p:cNvSpPr txBox="1"/>
          <p:nvPr/>
        </p:nvSpPr>
        <p:spPr>
          <a:xfrm>
            <a:off x="601098" y="947742"/>
            <a:ext cx="1371600"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17" name="Red Heart 16"/>
          <p:cNvSpPr/>
          <p:nvPr/>
        </p:nvSpPr>
        <p:spPr>
          <a:xfrm>
            <a:off x="264692" y="396384"/>
            <a:ext cx="2044413" cy="1810602"/>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a:t>1</a:t>
            </a:r>
          </a:p>
        </p:txBody>
      </p:sp>
      <p:sp>
        <p:nvSpPr>
          <p:cNvPr id="26" name="5,000 (1)"/>
          <p:cNvSpPr txBox="1"/>
          <p:nvPr/>
        </p:nvSpPr>
        <p:spPr>
          <a:xfrm>
            <a:off x="4959308" y="947742"/>
            <a:ext cx="1438637" cy="707886"/>
          </a:xfrm>
          <a:prstGeom prst="rect">
            <a:avLst/>
          </a:prstGeom>
          <a:noFill/>
        </p:spPr>
        <p:txBody>
          <a:bodyPr wrap="square" rtlCol="0">
            <a:spAutoFit/>
          </a:bodyPr>
          <a:lstStyle/>
          <a:p>
            <a:pPr algn="ctr"/>
            <a:r>
              <a:rPr lang="en-US" sz="4000" b="1" dirty="0" smtClean="0">
                <a:solidFill>
                  <a:schemeClr val="bg1"/>
                </a:solidFill>
              </a:rPr>
              <a:t>300</a:t>
            </a:r>
            <a:endParaRPr lang="en-US" sz="4000" b="1" dirty="0">
              <a:solidFill>
                <a:schemeClr val="bg1"/>
              </a:solidFill>
            </a:endParaRPr>
          </a:p>
        </p:txBody>
      </p:sp>
      <p:sp>
        <p:nvSpPr>
          <p:cNvPr id="23" name="Blue Heart 22"/>
          <p:cNvSpPr/>
          <p:nvPr/>
        </p:nvSpPr>
        <p:spPr>
          <a:xfrm>
            <a:off x="4656420" y="396144"/>
            <a:ext cx="2044413" cy="181108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3</a:t>
            </a:r>
            <a:endParaRPr lang="en-US" sz="4400" b="1" dirty="0"/>
          </a:p>
        </p:txBody>
      </p:sp>
      <p:sp>
        <p:nvSpPr>
          <p:cNvPr id="28" name="1,000 (3)"/>
          <p:cNvSpPr txBox="1"/>
          <p:nvPr/>
        </p:nvSpPr>
        <p:spPr>
          <a:xfrm>
            <a:off x="4989573" y="3200400"/>
            <a:ext cx="1372618"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22" name="Green Heart 21"/>
          <p:cNvSpPr/>
          <p:nvPr/>
        </p:nvSpPr>
        <p:spPr>
          <a:xfrm>
            <a:off x="4641627" y="2670190"/>
            <a:ext cx="2068510" cy="1806315"/>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7</a:t>
            </a:r>
            <a:endParaRPr lang="en-US" sz="4400" b="1" dirty="0"/>
          </a:p>
        </p:txBody>
      </p:sp>
      <p:sp>
        <p:nvSpPr>
          <p:cNvPr id="29" name="5,000 (2)"/>
          <p:cNvSpPr txBox="1"/>
          <p:nvPr/>
        </p:nvSpPr>
        <p:spPr>
          <a:xfrm>
            <a:off x="7130892" y="3213697"/>
            <a:ext cx="13674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18" name="Blue Heart 17"/>
          <p:cNvSpPr/>
          <p:nvPr/>
        </p:nvSpPr>
        <p:spPr>
          <a:xfrm>
            <a:off x="6792422" y="2656634"/>
            <a:ext cx="2044413" cy="181060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8</a:t>
            </a:r>
            <a:endParaRPr lang="en-US" sz="4400" b="1" dirty="0"/>
          </a:p>
        </p:txBody>
      </p:sp>
      <p:sp>
        <p:nvSpPr>
          <p:cNvPr id="30" name="2,000 (2)"/>
          <p:cNvSpPr txBox="1"/>
          <p:nvPr/>
        </p:nvSpPr>
        <p:spPr>
          <a:xfrm>
            <a:off x="2733966" y="3213697"/>
            <a:ext cx="1352356"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12" name="Teal Heart 11"/>
          <p:cNvSpPr/>
          <p:nvPr/>
        </p:nvSpPr>
        <p:spPr>
          <a:xfrm>
            <a:off x="2386009" y="2656634"/>
            <a:ext cx="2048271" cy="1833427"/>
          </a:xfrm>
          <a:prstGeom prst="hear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t>6</a:t>
            </a:r>
            <a:endParaRPr lang="en-US" sz="4400" b="1" dirty="0"/>
          </a:p>
        </p:txBody>
      </p:sp>
      <p:sp>
        <p:nvSpPr>
          <p:cNvPr id="31" name="1,000 (2)"/>
          <p:cNvSpPr txBox="1"/>
          <p:nvPr/>
        </p:nvSpPr>
        <p:spPr>
          <a:xfrm>
            <a:off x="607590" y="3213697"/>
            <a:ext cx="141171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 name="Green Heart 2"/>
          <p:cNvSpPr/>
          <p:nvPr/>
        </p:nvSpPr>
        <p:spPr>
          <a:xfrm>
            <a:off x="291238" y="2672193"/>
            <a:ext cx="2044414" cy="1802308"/>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5</a:t>
            </a:r>
            <a:endParaRPr lang="en-US" sz="4400" b="1" dirty="0"/>
          </a:p>
        </p:txBody>
      </p:sp>
      <p:sp>
        <p:nvSpPr>
          <p:cNvPr id="35" name="1,000 4"/>
          <p:cNvSpPr txBox="1"/>
          <p:nvPr/>
        </p:nvSpPr>
        <p:spPr>
          <a:xfrm>
            <a:off x="2789707" y="5324559"/>
            <a:ext cx="13677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20" name="Purple Heart 19"/>
          <p:cNvSpPr/>
          <p:nvPr/>
        </p:nvSpPr>
        <p:spPr>
          <a:xfrm>
            <a:off x="2451387" y="4772631"/>
            <a:ext cx="2044413" cy="1811743"/>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10</a:t>
            </a:r>
            <a:endParaRPr lang="en-US" sz="4400" b="1" dirty="0"/>
          </a:p>
        </p:txBody>
      </p:sp>
      <p:sp>
        <p:nvSpPr>
          <p:cNvPr id="36" name="2,000 (1)"/>
          <p:cNvSpPr txBox="1"/>
          <p:nvPr/>
        </p:nvSpPr>
        <p:spPr>
          <a:xfrm>
            <a:off x="7130894" y="947742"/>
            <a:ext cx="1367471" cy="707886"/>
          </a:xfrm>
          <a:prstGeom prst="rect">
            <a:avLst/>
          </a:prstGeom>
          <a:noFill/>
        </p:spPr>
        <p:txBody>
          <a:bodyPr wrap="square" rtlCol="0">
            <a:spAutoFit/>
          </a:bodyPr>
          <a:lstStyle/>
          <a:p>
            <a:pPr algn="ctr"/>
            <a:r>
              <a:rPr lang="en-US" sz="4000" b="1" dirty="0">
                <a:solidFill>
                  <a:schemeClr val="bg1"/>
                </a:solidFill>
              </a:rPr>
              <a:t>4</a:t>
            </a:r>
            <a:r>
              <a:rPr lang="en-US" sz="4000" b="1" dirty="0" smtClean="0">
                <a:solidFill>
                  <a:schemeClr val="bg1"/>
                </a:solidFill>
              </a:rPr>
              <a:t>00</a:t>
            </a:r>
            <a:endParaRPr lang="en-US" sz="4000" b="1" dirty="0">
              <a:solidFill>
                <a:schemeClr val="bg1"/>
              </a:solidFill>
            </a:endParaRPr>
          </a:p>
        </p:txBody>
      </p:sp>
      <p:sp>
        <p:nvSpPr>
          <p:cNvPr id="21" name="Purple Heart 20"/>
          <p:cNvSpPr/>
          <p:nvPr/>
        </p:nvSpPr>
        <p:spPr>
          <a:xfrm>
            <a:off x="6782243" y="417418"/>
            <a:ext cx="2064772" cy="1768535"/>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4</a:t>
            </a:r>
            <a:endParaRPr lang="en-US" sz="4400" b="1" dirty="0"/>
          </a:p>
        </p:txBody>
      </p:sp>
      <p:sp>
        <p:nvSpPr>
          <p:cNvPr id="37" name="10,000 (1)"/>
          <p:cNvSpPr txBox="1"/>
          <p:nvPr/>
        </p:nvSpPr>
        <p:spPr>
          <a:xfrm>
            <a:off x="2608855" y="947742"/>
            <a:ext cx="1672321"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8" name="10,000 (2)"/>
          <p:cNvSpPr txBox="1"/>
          <p:nvPr/>
        </p:nvSpPr>
        <p:spPr>
          <a:xfrm>
            <a:off x="4868368" y="5311262"/>
            <a:ext cx="1630051" cy="707886"/>
          </a:xfrm>
          <a:prstGeom prst="rect">
            <a:avLst/>
          </a:prstGeom>
          <a:noFill/>
        </p:spPr>
        <p:txBody>
          <a:bodyPr wrap="square" rtlCol="0">
            <a:spAutoFit/>
          </a:bodyPr>
          <a:lstStyle/>
          <a:p>
            <a:pPr algn="ctr"/>
            <a:r>
              <a:rPr lang="en-US" sz="4000" b="1" dirty="0" smtClean="0">
                <a:solidFill>
                  <a:schemeClr val="bg1"/>
                </a:solidFill>
              </a:rPr>
              <a:t>400</a:t>
            </a:r>
            <a:endParaRPr lang="en-US" sz="4000" b="1" dirty="0">
              <a:solidFill>
                <a:schemeClr val="bg1"/>
              </a:solidFill>
            </a:endParaRPr>
          </a:p>
        </p:txBody>
      </p:sp>
      <p:sp>
        <p:nvSpPr>
          <p:cNvPr id="19" name="Red Heart 18"/>
          <p:cNvSpPr/>
          <p:nvPr/>
        </p:nvSpPr>
        <p:spPr>
          <a:xfrm>
            <a:off x="4661186" y="4759334"/>
            <a:ext cx="2044414" cy="1811743"/>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11</a:t>
            </a:r>
            <a:endParaRPr lang="en-US" sz="4400" b="1" dirty="0"/>
          </a:p>
        </p:txBody>
      </p:sp>
      <p:sp>
        <p:nvSpPr>
          <p:cNvPr id="16" name="Orange Heart 15"/>
          <p:cNvSpPr/>
          <p:nvPr/>
        </p:nvSpPr>
        <p:spPr>
          <a:xfrm>
            <a:off x="2422809" y="396385"/>
            <a:ext cx="2044413" cy="181060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2</a:t>
            </a:r>
            <a:endParaRPr lang="en-US" sz="4400" b="1" dirty="0"/>
          </a:p>
        </p:txBody>
      </p:sp>
      <p:sp>
        <p:nvSpPr>
          <p:cNvPr id="5" name="Remote Word"/>
          <p:cNvSpPr txBox="1"/>
          <p:nvPr/>
        </p:nvSpPr>
        <p:spPr>
          <a:xfrm>
            <a:off x="6858000" y="5388858"/>
            <a:ext cx="1743335" cy="630942"/>
          </a:xfrm>
          <a:prstGeom prst="rect">
            <a:avLst/>
          </a:prstGeom>
          <a:noFill/>
        </p:spPr>
        <p:txBody>
          <a:bodyPr wrap="square" rtlCol="0">
            <a:spAutoFit/>
          </a:bodyPr>
          <a:lstStyle/>
          <a:p>
            <a:r>
              <a:rPr lang="en-US" sz="3500" b="1" dirty="0" smtClean="0">
                <a:ln>
                  <a:solidFill>
                    <a:schemeClr val="tx1"/>
                  </a:solidFill>
                </a:ln>
              </a:rPr>
              <a:t>Remote</a:t>
            </a:r>
            <a:endParaRPr lang="en-US" sz="3500" b="1" dirty="0">
              <a:ln>
                <a:solidFill>
                  <a:schemeClr val="tx1"/>
                </a:solidFill>
              </a:ln>
            </a:endParaRPr>
          </a:p>
        </p:txBody>
      </p:sp>
      <p:grpSp>
        <p:nvGrpSpPr>
          <p:cNvPr id="32" name="The whole remote"/>
          <p:cNvGrpSpPr/>
          <p:nvPr/>
        </p:nvGrpSpPr>
        <p:grpSpPr>
          <a:xfrm>
            <a:off x="3367614" y="466487"/>
            <a:ext cx="2224757" cy="6175712"/>
            <a:chOff x="347058" y="341144"/>
            <a:chExt cx="2224757" cy="6175712"/>
          </a:xfrm>
          <a:effectLst>
            <a:outerShdw blurRad="50800" dist="38100" dir="8100000" algn="tr" rotWithShape="0">
              <a:prstClr val="black">
                <a:alpha val="40000"/>
              </a:prstClr>
            </a:outerShdw>
          </a:effectLst>
        </p:grpSpPr>
        <p:pic>
          <p:nvPicPr>
            <p:cNvPr id="33"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34" name="Rewind">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42" name="Fast forw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43" name="S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44" name="Pl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
        <p:nvSpPr>
          <p:cNvPr id="45" name="10,000 (1)"/>
          <p:cNvSpPr txBox="1"/>
          <p:nvPr/>
        </p:nvSpPr>
        <p:spPr>
          <a:xfrm>
            <a:off x="490846" y="5293956"/>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46" name="Orange Heart 15"/>
          <p:cNvSpPr/>
          <p:nvPr/>
        </p:nvSpPr>
        <p:spPr>
          <a:xfrm>
            <a:off x="304800" y="4742599"/>
            <a:ext cx="2044413" cy="181060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9</a:t>
            </a:r>
            <a:endParaRPr lang="en-US" sz="4400" b="1" dirty="0"/>
          </a:p>
        </p:txBody>
      </p:sp>
    </p:spTree>
    <p:extLst>
      <p:ext uri="{BB962C8B-B14F-4D97-AF65-F5344CB8AC3E}">
        <p14:creationId xmlns:p14="http://schemas.microsoft.com/office/powerpoint/2010/main" val="1820470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1000"/>
                                        <p:tgtEl>
                                          <p:spTgt spid="22"/>
                                        </p:tgtEl>
                                      </p:cBhvr>
                                    </p:animEffect>
                                    <p:set>
                                      <p:cBhvr>
                                        <p:cTn id="1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0" nodeType="clickEffect">
                                  <p:stCondLst>
                                    <p:cond delay="0"/>
                                  </p:stCondLst>
                                  <p:childTnLst>
                                    <p:animEffect transition="out" filter="circle(out)">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1000"/>
                                        <p:tgtEl>
                                          <p:spTgt spid="3"/>
                                        </p:tgtEl>
                                      </p:cBhvr>
                                    </p:animEffect>
                                    <p:set>
                                      <p:cBhvr>
                                        <p:cTn id="61"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3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7" restart="whenNotActive" fill="hold" evtFilter="cancelBubble" nodeType="interactiveSeq">
                <p:stCondLst>
                  <p:cond evt="onClick" delay="0">
                    <p:tgtEl>
                      <p:spTgt spid="3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6" presetClass="exit" presetSubtype="32" fill="hold" grpId="0" nodeType="clickEffect">
                                  <p:stCondLst>
                                    <p:cond delay="0"/>
                                  </p:stCondLst>
                                  <p:childTnLst>
                                    <p:animEffect transition="out" filter="circle(out)">
                                      <p:cBhvr>
                                        <p:cTn id="116" dur="1000"/>
                                        <p:tgtEl>
                                          <p:spTgt spid="46"/>
                                        </p:tgtEl>
                                      </p:cBhvr>
                                    </p:animEffect>
                                    <p:set>
                                      <p:cBhvr>
                                        <p:cTn id="11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45"/>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23" restart="whenNotActive" fill="hold" evtFilter="cancelBubble" nodeType="interactiveSeq">
                <p:stCondLst>
                  <p:cond evt="onClick" delay="0">
                    <p:tgtEl>
                      <p:spTgt spid="5"/>
                    </p:tgtEl>
                  </p:cond>
                </p:stCondLst>
                <p:endSync evt="end" delay="0">
                  <p:rtn val="all"/>
                </p:endSync>
                <p:childTnLst>
                  <p:par>
                    <p:cTn id="124" fill="hold">
                      <p:stCondLst>
                        <p:cond delay="0"/>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additive="base">
                                        <p:cTn id="128" dur="800" fill="hold"/>
                                        <p:tgtEl>
                                          <p:spTgt spid="32"/>
                                        </p:tgtEl>
                                        <p:attrNameLst>
                                          <p:attrName>ppt_x</p:attrName>
                                        </p:attrNameLst>
                                      </p:cBhvr>
                                      <p:tavLst>
                                        <p:tav tm="0">
                                          <p:val>
                                            <p:strVal val="#ppt_x"/>
                                          </p:val>
                                        </p:tav>
                                        <p:tav tm="100000">
                                          <p:val>
                                            <p:strVal val="#ppt_x"/>
                                          </p:val>
                                        </p:tav>
                                      </p:tavLst>
                                    </p:anim>
                                    <p:anim calcmode="lin" valueType="num">
                                      <p:cBhvr additive="base">
                                        <p:cTn id="129" dur="8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4" grpId="0"/>
      <p:bldP spid="17" grpId="0" animBg="1"/>
      <p:bldP spid="26" grpId="0"/>
      <p:bldP spid="23" grpId="0" animBg="1"/>
      <p:bldP spid="28" grpId="0"/>
      <p:bldP spid="22" grpId="0" animBg="1"/>
      <p:bldP spid="29" grpId="0"/>
      <p:bldP spid="18" grpId="0" animBg="1"/>
      <p:bldP spid="30" grpId="0"/>
      <p:bldP spid="12" grpId="0" animBg="1"/>
      <p:bldP spid="31" grpId="0"/>
      <p:bldP spid="3" grpId="0" animBg="1"/>
      <p:bldP spid="35" grpId="0"/>
      <p:bldP spid="20" grpId="0" animBg="1"/>
      <p:bldP spid="36" grpId="0"/>
      <p:bldP spid="21" grpId="0" animBg="1"/>
      <p:bldP spid="37" grpId="0"/>
      <p:bldP spid="38" grpId="0"/>
      <p:bldP spid="19" grpId="0" animBg="1"/>
      <p:bldP spid="16" grpId="0" animBg="1"/>
      <p:bldP spid="45" grpId="0"/>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5147"/>
            <a:ext cx="8839200" cy="6587706"/>
          </a:xfrm>
          <a:prstGeom prst="rect">
            <a:avLst/>
          </a:prstGeom>
          <a:ln w="317500">
            <a:solidFill>
              <a:schemeClr val="tx1">
                <a:lumMod val="85000"/>
                <a:lumOff val="15000"/>
              </a:schemeClr>
            </a:solidFill>
          </a:ln>
        </p:spPr>
      </p:pic>
    </p:spTree>
    <p:extLst>
      <p:ext uri="{BB962C8B-B14F-4D97-AF65-F5344CB8AC3E}">
        <p14:creationId xmlns:p14="http://schemas.microsoft.com/office/powerpoint/2010/main" val="184007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52399"/>
            <a:ext cx="8686801"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The whole remote"/>
          <p:cNvGrpSpPr/>
          <p:nvPr/>
        </p:nvGrpSpPr>
        <p:grpSpPr>
          <a:xfrm>
            <a:off x="3459620" y="3299955"/>
            <a:ext cx="2224757" cy="6175712"/>
            <a:chOff x="347058" y="341144"/>
            <a:chExt cx="2224757" cy="6175712"/>
          </a:xfrm>
          <a:effectLst>
            <a:outerShdw blurRad="50800" dist="38100" dir="8100000" algn="tr" rotWithShape="0">
              <a:prstClr val="black">
                <a:alpha val="40000"/>
              </a:prstClr>
            </a:outerShdw>
          </a:effectLst>
        </p:grpSpPr>
        <p:pic>
          <p:nvPicPr>
            <p:cNvPr id="7"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8" name="Rewind">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9"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10"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11"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Tree>
    <p:extLst>
      <p:ext uri="{BB962C8B-B14F-4D97-AF65-F5344CB8AC3E}">
        <p14:creationId xmlns:p14="http://schemas.microsoft.com/office/powerpoint/2010/main" val="37914434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a:picLocks noChangeAspect="1"/>
          </p:cNvPicPr>
          <p:nvPr/>
        </p:nvPicPr>
        <p:blipFill rotWithShape="1">
          <a:blip r:embed="rId2" cstate="print">
            <a:extLst>
              <a:ext uri="{28A0092B-C50C-407E-A947-70E740481C1C}">
                <a14:useLocalDpi xmlns:a14="http://schemas.microsoft.com/office/drawing/2010/main" val="0"/>
              </a:ext>
            </a:extLst>
          </a:blip>
          <a:srcRect t="14405" b="10595"/>
          <a:stretch/>
        </p:blipFill>
        <p:spPr>
          <a:xfrm>
            <a:off x="153917" y="123795"/>
            <a:ext cx="8763000" cy="6572250"/>
          </a:xfrm>
          <a:prstGeom prst="rect">
            <a:avLst/>
          </a:prstGeom>
          <a:ln w="317500">
            <a:solidFill>
              <a:schemeClr val="tx1">
                <a:lumMod val="85000"/>
                <a:lumOff val="15000"/>
              </a:schemeClr>
            </a:solidFill>
          </a:ln>
        </p:spPr>
      </p:pic>
      <p:sp>
        <p:nvSpPr>
          <p:cNvPr id="24" name="1,000 (1)"/>
          <p:cNvSpPr txBox="1"/>
          <p:nvPr/>
        </p:nvSpPr>
        <p:spPr>
          <a:xfrm>
            <a:off x="601098" y="947742"/>
            <a:ext cx="137160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17" name="Red Heart 16"/>
          <p:cNvSpPr/>
          <p:nvPr/>
        </p:nvSpPr>
        <p:spPr>
          <a:xfrm>
            <a:off x="264692" y="396384"/>
            <a:ext cx="2044413" cy="1810602"/>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a:t>
            </a:r>
            <a:endParaRPr lang="en-US" sz="4400" b="1" dirty="0"/>
          </a:p>
        </p:txBody>
      </p:sp>
      <p:sp>
        <p:nvSpPr>
          <p:cNvPr id="26" name="5,000 (1)"/>
          <p:cNvSpPr txBox="1"/>
          <p:nvPr/>
        </p:nvSpPr>
        <p:spPr>
          <a:xfrm>
            <a:off x="4959308" y="947742"/>
            <a:ext cx="1438637"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23" name="Blue Heart 22"/>
          <p:cNvSpPr/>
          <p:nvPr/>
        </p:nvSpPr>
        <p:spPr>
          <a:xfrm>
            <a:off x="4656420" y="396144"/>
            <a:ext cx="2044413" cy="181108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3</a:t>
            </a:r>
            <a:endParaRPr lang="en-US" sz="4400" b="1" dirty="0"/>
          </a:p>
        </p:txBody>
      </p:sp>
      <p:sp>
        <p:nvSpPr>
          <p:cNvPr id="28" name="1,000 (3)"/>
          <p:cNvSpPr txBox="1"/>
          <p:nvPr/>
        </p:nvSpPr>
        <p:spPr>
          <a:xfrm>
            <a:off x="4989573" y="3213697"/>
            <a:ext cx="1372618"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22" name="Green Heart 21"/>
          <p:cNvSpPr/>
          <p:nvPr/>
        </p:nvSpPr>
        <p:spPr>
          <a:xfrm>
            <a:off x="4641627" y="2689485"/>
            <a:ext cx="2068510" cy="1806315"/>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7</a:t>
            </a:r>
            <a:endParaRPr lang="en-US" sz="4400" b="1" dirty="0"/>
          </a:p>
        </p:txBody>
      </p:sp>
      <p:sp>
        <p:nvSpPr>
          <p:cNvPr id="29" name="5,000 (2)"/>
          <p:cNvSpPr txBox="1"/>
          <p:nvPr/>
        </p:nvSpPr>
        <p:spPr>
          <a:xfrm>
            <a:off x="7130892" y="3213697"/>
            <a:ext cx="1367472"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18" name="Blue Heart 17"/>
          <p:cNvSpPr/>
          <p:nvPr/>
        </p:nvSpPr>
        <p:spPr>
          <a:xfrm>
            <a:off x="6792422" y="2656634"/>
            <a:ext cx="2044413" cy="181060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8</a:t>
            </a:r>
            <a:endParaRPr lang="en-US" sz="4400" b="1" dirty="0"/>
          </a:p>
        </p:txBody>
      </p:sp>
      <p:sp>
        <p:nvSpPr>
          <p:cNvPr id="30" name="2,000 (2)"/>
          <p:cNvSpPr txBox="1"/>
          <p:nvPr/>
        </p:nvSpPr>
        <p:spPr>
          <a:xfrm>
            <a:off x="2733966" y="3213697"/>
            <a:ext cx="1352356"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12" name="Teal Heart 11"/>
          <p:cNvSpPr/>
          <p:nvPr/>
        </p:nvSpPr>
        <p:spPr>
          <a:xfrm>
            <a:off x="2438400" y="2656634"/>
            <a:ext cx="2048271" cy="1833427"/>
          </a:xfrm>
          <a:prstGeom prst="hear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t>6</a:t>
            </a:r>
            <a:endParaRPr lang="en-US" sz="4400" b="1" dirty="0"/>
          </a:p>
        </p:txBody>
      </p:sp>
      <p:sp>
        <p:nvSpPr>
          <p:cNvPr id="31" name="1,000 (2)"/>
          <p:cNvSpPr txBox="1"/>
          <p:nvPr/>
        </p:nvSpPr>
        <p:spPr>
          <a:xfrm>
            <a:off x="607590" y="3213697"/>
            <a:ext cx="1411710"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3" name="Green Heart 2"/>
          <p:cNvSpPr/>
          <p:nvPr/>
        </p:nvSpPr>
        <p:spPr>
          <a:xfrm>
            <a:off x="291238" y="2672193"/>
            <a:ext cx="2044414" cy="1802308"/>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5</a:t>
            </a:r>
            <a:endParaRPr lang="en-US" sz="4400" b="1" dirty="0"/>
          </a:p>
        </p:txBody>
      </p:sp>
      <p:sp>
        <p:nvSpPr>
          <p:cNvPr id="35" name="1,000 4"/>
          <p:cNvSpPr txBox="1"/>
          <p:nvPr/>
        </p:nvSpPr>
        <p:spPr>
          <a:xfrm>
            <a:off x="2700520" y="5324559"/>
            <a:ext cx="1367772" cy="707886"/>
          </a:xfrm>
          <a:prstGeom prst="rect">
            <a:avLst/>
          </a:prstGeom>
          <a:noFill/>
        </p:spPr>
        <p:txBody>
          <a:bodyPr wrap="square" rtlCol="0">
            <a:spAutoFit/>
          </a:bodyPr>
          <a:lstStyle/>
          <a:p>
            <a:pPr algn="ctr"/>
            <a:r>
              <a:rPr lang="en-US" sz="4000" b="1" dirty="0" smtClean="0">
                <a:solidFill>
                  <a:schemeClr val="bg1"/>
                </a:solidFill>
              </a:rPr>
              <a:t>300</a:t>
            </a:r>
            <a:endParaRPr lang="en-US" sz="4000" b="1" dirty="0">
              <a:solidFill>
                <a:schemeClr val="bg1"/>
              </a:solidFill>
            </a:endParaRPr>
          </a:p>
        </p:txBody>
      </p:sp>
      <p:sp>
        <p:nvSpPr>
          <p:cNvPr id="20" name="Purple Heart 19"/>
          <p:cNvSpPr/>
          <p:nvPr/>
        </p:nvSpPr>
        <p:spPr>
          <a:xfrm>
            <a:off x="2438400" y="4772631"/>
            <a:ext cx="2044413" cy="1811743"/>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10</a:t>
            </a:r>
            <a:endParaRPr lang="en-US" sz="4400" b="1" dirty="0"/>
          </a:p>
        </p:txBody>
      </p:sp>
      <p:sp>
        <p:nvSpPr>
          <p:cNvPr id="36" name="2,000 (1)"/>
          <p:cNvSpPr txBox="1"/>
          <p:nvPr/>
        </p:nvSpPr>
        <p:spPr>
          <a:xfrm>
            <a:off x="7130894" y="947742"/>
            <a:ext cx="1367471"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21" name="Purple Heart 20"/>
          <p:cNvSpPr/>
          <p:nvPr/>
        </p:nvSpPr>
        <p:spPr>
          <a:xfrm>
            <a:off x="6782243" y="417418"/>
            <a:ext cx="2064772" cy="1768535"/>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4</a:t>
            </a:r>
            <a:endParaRPr lang="en-US" sz="4400" b="1" dirty="0"/>
          </a:p>
        </p:txBody>
      </p:sp>
      <p:sp>
        <p:nvSpPr>
          <p:cNvPr id="37" name="10,000 (1)"/>
          <p:cNvSpPr txBox="1"/>
          <p:nvPr/>
        </p:nvSpPr>
        <p:spPr>
          <a:xfrm>
            <a:off x="2608855" y="947742"/>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38" name="10,000 (2)"/>
          <p:cNvSpPr txBox="1"/>
          <p:nvPr/>
        </p:nvSpPr>
        <p:spPr>
          <a:xfrm>
            <a:off x="4971691" y="5324559"/>
            <a:ext cx="1630051" cy="707886"/>
          </a:xfrm>
          <a:prstGeom prst="rect">
            <a:avLst/>
          </a:prstGeom>
          <a:noFill/>
        </p:spPr>
        <p:txBody>
          <a:bodyPr wrap="square" rtlCol="0">
            <a:spAutoFit/>
          </a:bodyPr>
          <a:lstStyle/>
          <a:p>
            <a:pPr algn="ctr"/>
            <a:r>
              <a:rPr lang="en-US" sz="4000" b="1" dirty="0" smtClean="0">
                <a:solidFill>
                  <a:schemeClr val="bg1"/>
                </a:solidFill>
              </a:rPr>
              <a:t>400</a:t>
            </a:r>
            <a:endParaRPr lang="en-US" sz="4000" b="1" dirty="0">
              <a:solidFill>
                <a:schemeClr val="bg1"/>
              </a:solidFill>
            </a:endParaRPr>
          </a:p>
        </p:txBody>
      </p:sp>
      <p:sp>
        <p:nvSpPr>
          <p:cNvPr id="19" name="Red Heart 18"/>
          <p:cNvSpPr/>
          <p:nvPr/>
        </p:nvSpPr>
        <p:spPr>
          <a:xfrm>
            <a:off x="4661186" y="4772631"/>
            <a:ext cx="2044414" cy="1811743"/>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11</a:t>
            </a:r>
            <a:endParaRPr lang="en-US" sz="4400" b="1" dirty="0"/>
          </a:p>
        </p:txBody>
      </p:sp>
      <p:sp>
        <p:nvSpPr>
          <p:cNvPr id="16" name="Orange Heart 15"/>
          <p:cNvSpPr/>
          <p:nvPr/>
        </p:nvSpPr>
        <p:spPr>
          <a:xfrm>
            <a:off x="2422809" y="396385"/>
            <a:ext cx="2044413" cy="181060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2</a:t>
            </a:r>
            <a:endParaRPr lang="en-US" sz="4400" b="1" dirty="0"/>
          </a:p>
        </p:txBody>
      </p:sp>
      <p:sp>
        <p:nvSpPr>
          <p:cNvPr id="27" name="10,000 (1)"/>
          <p:cNvSpPr txBox="1"/>
          <p:nvPr/>
        </p:nvSpPr>
        <p:spPr>
          <a:xfrm>
            <a:off x="490846" y="5293956"/>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25" name="Orange Heart 15"/>
          <p:cNvSpPr/>
          <p:nvPr/>
        </p:nvSpPr>
        <p:spPr>
          <a:xfrm>
            <a:off x="304800" y="4742599"/>
            <a:ext cx="2044413" cy="181060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9</a:t>
            </a:r>
            <a:endParaRPr lang="en-US" sz="4400" b="1" dirty="0"/>
          </a:p>
        </p:txBody>
      </p:sp>
    </p:spTree>
    <p:extLst>
      <p:ext uri="{BB962C8B-B14F-4D97-AF65-F5344CB8AC3E}">
        <p14:creationId xmlns:p14="http://schemas.microsoft.com/office/powerpoint/2010/main" val="3073896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1000"/>
                                        <p:tgtEl>
                                          <p:spTgt spid="22"/>
                                        </p:tgtEl>
                                      </p:cBhvr>
                                    </p:animEffect>
                                    <p:set>
                                      <p:cBhvr>
                                        <p:cTn id="1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0" nodeType="clickEffect">
                                  <p:stCondLst>
                                    <p:cond delay="0"/>
                                  </p:stCondLst>
                                  <p:childTnLst>
                                    <p:animEffect transition="out" filter="circle(out)">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1000"/>
                                        <p:tgtEl>
                                          <p:spTgt spid="3"/>
                                        </p:tgtEl>
                                      </p:cBhvr>
                                    </p:animEffect>
                                    <p:set>
                                      <p:cBhvr>
                                        <p:cTn id="61"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3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7" restart="whenNotActive" fill="hold" evtFilter="cancelBubble" nodeType="interactiveSeq">
                <p:stCondLst>
                  <p:cond evt="onClick" delay="0">
                    <p:tgtEl>
                      <p:spTgt spid="3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2" restart="whenNotActive" fill="hold" evtFilter="cancelBubble" nodeType="interactiveSeq">
                <p:stCondLst>
                  <p:cond evt="onClick" delay="0">
                    <p:tgtEl>
                      <p:spTgt spid="25"/>
                    </p:tgtEl>
                  </p:cond>
                </p:stCondLst>
                <p:endSync evt="end" delay="0">
                  <p:rtn val="all"/>
                </p:endSync>
                <p:childTnLst>
                  <p:par>
                    <p:cTn id="113" fill="hold">
                      <p:stCondLst>
                        <p:cond delay="0"/>
                      </p:stCondLst>
                      <p:childTnLst>
                        <p:par>
                          <p:cTn id="114" fill="hold">
                            <p:stCondLst>
                              <p:cond delay="0"/>
                            </p:stCondLst>
                            <p:childTnLst>
                              <p:par>
                                <p:cTn id="115" presetID="6" presetClass="exit" presetSubtype="32" fill="hold" grpId="0" nodeType="clickEffect">
                                  <p:stCondLst>
                                    <p:cond delay="0"/>
                                  </p:stCondLst>
                                  <p:childTnLst>
                                    <p:animEffect transition="out" filter="circle(out)">
                                      <p:cBhvr>
                                        <p:cTn id="116" dur="1000"/>
                                        <p:tgtEl>
                                          <p:spTgt spid="25"/>
                                        </p:tgtEl>
                                      </p:cBhvr>
                                    </p:animEffect>
                                    <p:set>
                                      <p:cBhvr>
                                        <p:cTn id="117"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8" restart="whenNotActive" fill="hold" evtFilter="cancelBubble" nodeType="interactiveSeq">
                <p:stCondLst>
                  <p:cond evt="onClick" delay="0">
                    <p:tgtEl>
                      <p:spTgt spid="27"/>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4" grpId="0"/>
      <p:bldP spid="17" grpId="0" animBg="1"/>
      <p:bldP spid="26" grpId="0"/>
      <p:bldP spid="23" grpId="0" animBg="1"/>
      <p:bldP spid="28" grpId="0"/>
      <p:bldP spid="22" grpId="0" animBg="1"/>
      <p:bldP spid="29" grpId="0"/>
      <p:bldP spid="18" grpId="0" animBg="1"/>
      <p:bldP spid="30" grpId="0"/>
      <p:bldP spid="12" grpId="0" animBg="1"/>
      <p:bldP spid="31" grpId="0"/>
      <p:bldP spid="3" grpId="0" animBg="1"/>
      <p:bldP spid="35" grpId="0"/>
      <p:bldP spid="20" grpId="0" animBg="1"/>
      <p:bldP spid="36" grpId="0"/>
      <p:bldP spid="21" grpId="0" animBg="1"/>
      <p:bldP spid="37" grpId="0"/>
      <p:bldP spid="38" grpId="0"/>
      <p:bldP spid="19" grpId="0" animBg="1"/>
      <p:bldP spid="16" grpId="0" animBg="1"/>
      <p:bldP spid="27"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5147"/>
            <a:ext cx="8839200" cy="6587706"/>
          </a:xfrm>
          <a:prstGeom prst="rect">
            <a:avLst/>
          </a:prstGeom>
          <a:ln w="317500">
            <a:solidFill>
              <a:schemeClr val="tx1">
                <a:lumMod val="85000"/>
                <a:lumOff val="15000"/>
              </a:schemeClr>
            </a:solidFill>
          </a:ln>
        </p:spPr>
      </p:pic>
    </p:spTree>
    <p:extLst>
      <p:ext uri="{BB962C8B-B14F-4D97-AF65-F5344CB8AC3E}">
        <p14:creationId xmlns:p14="http://schemas.microsoft.com/office/powerpoint/2010/main" val="906803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The whole remote"/>
          <p:cNvGrpSpPr/>
          <p:nvPr/>
        </p:nvGrpSpPr>
        <p:grpSpPr>
          <a:xfrm rot="20235143">
            <a:off x="6482991" y="2816195"/>
            <a:ext cx="2224757" cy="6175712"/>
            <a:chOff x="347058" y="341144"/>
            <a:chExt cx="2224757" cy="6175712"/>
          </a:xfrm>
          <a:effectLst>
            <a:outerShdw blurRad="50800" dist="38100" dir="8100000" algn="tr" rotWithShape="0">
              <a:prstClr val="black">
                <a:alpha val="40000"/>
              </a:prstClr>
            </a:outerShdw>
          </a:effectLst>
        </p:grpSpPr>
        <p:pic>
          <p:nvPicPr>
            <p:cNvPr id="6"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7" name="Rewind">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8"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9"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10"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Tree>
    <p:extLst>
      <p:ext uri="{BB962C8B-B14F-4D97-AF65-F5344CB8AC3E}">
        <p14:creationId xmlns:p14="http://schemas.microsoft.com/office/powerpoint/2010/main" val="660355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a:picLocks noChangeAspect="1"/>
          </p:cNvPicPr>
          <p:nvPr/>
        </p:nvPicPr>
        <p:blipFill rotWithShape="1">
          <a:blip r:embed="rId2" cstate="print">
            <a:extLst>
              <a:ext uri="{28A0092B-C50C-407E-A947-70E740481C1C}">
                <a14:useLocalDpi xmlns:a14="http://schemas.microsoft.com/office/drawing/2010/main" val="0"/>
              </a:ext>
            </a:extLst>
          </a:blip>
          <a:srcRect t="14405" b="10595"/>
          <a:stretch/>
        </p:blipFill>
        <p:spPr>
          <a:xfrm>
            <a:off x="153917" y="123795"/>
            <a:ext cx="8763000" cy="6572250"/>
          </a:xfrm>
          <a:prstGeom prst="rect">
            <a:avLst/>
          </a:prstGeom>
          <a:ln w="317500">
            <a:solidFill>
              <a:schemeClr val="tx1">
                <a:lumMod val="85000"/>
                <a:lumOff val="15000"/>
              </a:schemeClr>
            </a:solidFill>
          </a:ln>
        </p:spPr>
      </p:pic>
      <p:sp>
        <p:nvSpPr>
          <p:cNvPr id="24" name="1,000 (1)"/>
          <p:cNvSpPr txBox="1"/>
          <p:nvPr/>
        </p:nvSpPr>
        <p:spPr>
          <a:xfrm>
            <a:off x="601098" y="947742"/>
            <a:ext cx="137160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17" name="Red Heart 16"/>
          <p:cNvSpPr/>
          <p:nvPr/>
        </p:nvSpPr>
        <p:spPr>
          <a:xfrm>
            <a:off x="264692" y="396384"/>
            <a:ext cx="2044413" cy="1810602"/>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a:t>1</a:t>
            </a:r>
          </a:p>
        </p:txBody>
      </p:sp>
      <p:sp>
        <p:nvSpPr>
          <p:cNvPr id="26" name="5,000 (1)"/>
          <p:cNvSpPr txBox="1"/>
          <p:nvPr/>
        </p:nvSpPr>
        <p:spPr>
          <a:xfrm>
            <a:off x="4959308" y="947742"/>
            <a:ext cx="1438637"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23" name="Blue Heart 22"/>
          <p:cNvSpPr/>
          <p:nvPr/>
        </p:nvSpPr>
        <p:spPr>
          <a:xfrm>
            <a:off x="4656420" y="396144"/>
            <a:ext cx="2044413" cy="181108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3</a:t>
            </a:r>
            <a:endParaRPr lang="en-US" sz="4400" b="1" dirty="0"/>
          </a:p>
        </p:txBody>
      </p:sp>
      <p:sp>
        <p:nvSpPr>
          <p:cNvPr id="28" name="1,000 (3)"/>
          <p:cNvSpPr txBox="1"/>
          <p:nvPr/>
        </p:nvSpPr>
        <p:spPr>
          <a:xfrm>
            <a:off x="4989573" y="3200400"/>
            <a:ext cx="1372618" cy="707886"/>
          </a:xfrm>
          <a:prstGeom prst="rect">
            <a:avLst/>
          </a:prstGeom>
          <a:noFill/>
        </p:spPr>
        <p:txBody>
          <a:bodyPr wrap="square" rtlCol="0">
            <a:spAutoFit/>
          </a:bodyPr>
          <a:lstStyle/>
          <a:p>
            <a:pPr algn="ctr"/>
            <a:r>
              <a:rPr lang="en-US" sz="4000" b="1" dirty="0">
                <a:solidFill>
                  <a:schemeClr val="bg1"/>
                </a:solidFill>
              </a:rPr>
              <a:t>3</a:t>
            </a:r>
            <a:r>
              <a:rPr lang="en-US" sz="4000" b="1" dirty="0" smtClean="0">
                <a:solidFill>
                  <a:schemeClr val="bg1"/>
                </a:solidFill>
              </a:rPr>
              <a:t>00</a:t>
            </a:r>
            <a:endParaRPr lang="en-US" sz="4000" b="1" dirty="0">
              <a:solidFill>
                <a:schemeClr val="bg1"/>
              </a:solidFill>
            </a:endParaRPr>
          </a:p>
        </p:txBody>
      </p:sp>
      <p:sp>
        <p:nvSpPr>
          <p:cNvPr id="22" name="Green Heart 21"/>
          <p:cNvSpPr/>
          <p:nvPr/>
        </p:nvSpPr>
        <p:spPr>
          <a:xfrm>
            <a:off x="4641627" y="2670190"/>
            <a:ext cx="2068510" cy="1806315"/>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7</a:t>
            </a:r>
            <a:endParaRPr lang="en-US" sz="4400" b="1" dirty="0"/>
          </a:p>
        </p:txBody>
      </p:sp>
      <p:sp>
        <p:nvSpPr>
          <p:cNvPr id="29" name="5,000 (2)"/>
          <p:cNvSpPr txBox="1"/>
          <p:nvPr/>
        </p:nvSpPr>
        <p:spPr>
          <a:xfrm>
            <a:off x="7130892" y="3213697"/>
            <a:ext cx="1367472"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18" name="Blue Heart 17"/>
          <p:cNvSpPr/>
          <p:nvPr/>
        </p:nvSpPr>
        <p:spPr>
          <a:xfrm>
            <a:off x="6792422" y="2656634"/>
            <a:ext cx="2044413" cy="181060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8</a:t>
            </a:r>
            <a:endParaRPr lang="en-US" sz="4400" b="1" dirty="0"/>
          </a:p>
        </p:txBody>
      </p:sp>
      <p:sp>
        <p:nvSpPr>
          <p:cNvPr id="30" name="2,000 (2)"/>
          <p:cNvSpPr txBox="1"/>
          <p:nvPr/>
        </p:nvSpPr>
        <p:spPr>
          <a:xfrm>
            <a:off x="2733966" y="3213697"/>
            <a:ext cx="1352356"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12" name="Teal Heart 11"/>
          <p:cNvSpPr/>
          <p:nvPr/>
        </p:nvSpPr>
        <p:spPr>
          <a:xfrm>
            <a:off x="2386009" y="2656634"/>
            <a:ext cx="2048271" cy="1833427"/>
          </a:xfrm>
          <a:prstGeom prst="hear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t>6</a:t>
            </a:r>
            <a:endParaRPr lang="en-US" sz="4400" b="1" dirty="0"/>
          </a:p>
        </p:txBody>
      </p:sp>
      <p:sp>
        <p:nvSpPr>
          <p:cNvPr id="31" name="1,000 (2)"/>
          <p:cNvSpPr txBox="1"/>
          <p:nvPr/>
        </p:nvSpPr>
        <p:spPr>
          <a:xfrm>
            <a:off x="607590" y="3213697"/>
            <a:ext cx="141171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 name="Green Heart 2"/>
          <p:cNvSpPr/>
          <p:nvPr/>
        </p:nvSpPr>
        <p:spPr>
          <a:xfrm>
            <a:off x="291238" y="2672193"/>
            <a:ext cx="2044414" cy="1802308"/>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5</a:t>
            </a:r>
            <a:endParaRPr lang="en-US" sz="4400" b="1" dirty="0"/>
          </a:p>
        </p:txBody>
      </p:sp>
      <p:sp>
        <p:nvSpPr>
          <p:cNvPr id="35" name="1,000 4"/>
          <p:cNvSpPr txBox="1"/>
          <p:nvPr/>
        </p:nvSpPr>
        <p:spPr>
          <a:xfrm>
            <a:off x="2789707" y="5324559"/>
            <a:ext cx="13677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20" name="Purple Heart 19"/>
          <p:cNvSpPr/>
          <p:nvPr/>
        </p:nvSpPr>
        <p:spPr>
          <a:xfrm>
            <a:off x="2451387" y="4772631"/>
            <a:ext cx="2044413" cy="1811743"/>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10</a:t>
            </a:r>
            <a:endParaRPr lang="en-US" sz="4400" b="1" dirty="0"/>
          </a:p>
        </p:txBody>
      </p:sp>
      <p:sp>
        <p:nvSpPr>
          <p:cNvPr id="36" name="2,000 (1)"/>
          <p:cNvSpPr txBox="1"/>
          <p:nvPr/>
        </p:nvSpPr>
        <p:spPr>
          <a:xfrm>
            <a:off x="7130894" y="947742"/>
            <a:ext cx="1367471"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21" name="Purple Heart 20"/>
          <p:cNvSpPr/>
          <p:nvPr/>
        </p:nvSpPr>
        <p:spPr>
          <a:xfrm>
            <a:off x="6782243" y="417418"/>
            <a:ext cx="2064772" cy="1768535"/>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4</a:t>
            </a:r>
            <a:endParaRPr lang="en-US" sz="4400" b="1" dirty="0"/>
          </a:p>
        </p:txBody>
      </p:sp>
      <p:sp>
        <p:nvSpPr>
          <p:cNvPr id="37" name="10,000 (1)"/>
          <p:cNvSpPr txBox="1"/>
          <p:nvPr/>
        </p:nvSpPr>
        <p:spPr>
          <a:xfrm>
            <a:off x="2608855" y="947742"/>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38" name="10,000 (2)"/>
          <p:cNvSpPr txBox="1"/>
          <p:nvPr/>
        </p:nvSpPr>
        <p:spPr>
          <a:xfrm>
            <a:off x="4868368" y="5311262"/>
            <a:ext cx="163005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19" name="Red Heart 18"/>
          <p:cNvSpPr/>
          <p:nvPr/>
        </p:nvSpPr>
        <p:spPr>
          <a:xfrm>
            <a:off x="4661186" y="4759334"/>
            <a:ext cx="2044414" cy="1811743"/>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11</a:t>
            </a:r>
            <a:endParaRPr lang="en-US" sz="4400" b="1" dirty="0"/>
          </a:p>
        </p:txBody>
      </p:sp>
      <p:sp>
        <p:nvSpPr>
          <p:cNvPr id="16" name="Orange Heart 15"/>
          <p:cNvSpPr/>
          <p:nvPr/>
        </p:nvSpPr>
        <p:spPr>
          <a:xfrm>
            <a:off x="2422809" y="396385"/>
            <a:ext cx="2044413" cy="181060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2</a:t>
            </a:r>
            <a:endParaRPr lang="en-US" sz="4400" b="1" dirty="0"/>
          </a:p>
        </p:txBody>
      </p:sp>
      <p:sp>
        <p:nvSpPr>
          <p:cNvPr id="5" name="Remote Word"/>
          <p:cNvSpPr txBox="1"/>
          <p:nvPr/>
        </p:nvSpPr>
        <p:spPr>
          <a:xfrm>
            <a:off x="6858000" y="5388858"/>
            <a:ext cx="1743335" cy="630942"/>
          </a:xfrm>
          <a:prstGeom prst="rect">
            <a:avLst/>
          </a:prstGeom>
          <a:noFill/>
        </p:spPr>
        <p:txBody>
          <a:bodyPr wrap="square" rtlCol="0">
            <a:spAutoFit/>
          </a:bodyPr>
          <a:lstStyle/>
          <a:p>
            <a:r>
              <a:rPr lang="en-US" sz="3500" b="1" dirty="0" smtClean="0">
                <a:ln>
                  <a:solidFill>
                    <a:schemeClr val="tx1"/>
                  </a:solidFill>
                </a:ln>
              </a:rPr>
              <a:t>Remote</a:t>
            </a:r>
            <a:endParaRPr lang="en-US" sz="3500" b="1" dirty="0">
              <a:ln>
                <a:solidFill>
                  <a:schemeClr val="tx1"/>
                </a:solidFill>
              </a:ln>
            </a:endParaRPr>
          </a:p>
        </p:txBody>
      </p:sp>
      <p:grpSp>
        <p:nvGrpSpPr>
          <p:cNvPr id="32" name="The whole remote"/>
          <p:cNvGrpSpPr/>
          <p:nvPr/>
        </p:nvGrpSpPr>
        <p:grpSpPr>
          <a:xfrm>
            <a:off x="3367614" y="466487"/>
            <a:ext cx="2224757" cy="6175712"/>
            <a:chOff x="347058" y="341144"/>
            <a:chExt cx="2224757" cy="6175712"/>
          </a:xfrm>
          <a:effectLst>
            <a:outerShdw blurRad="50800" dist="38100" dir="8100000" algn="tr" rotWithShape="0">
              <a:prstClr val="black">
                <a:alpha val="40000"/>
              </a:prstClr>
            </a:outerShdw>
          </a:effectLst>
        </p:grpSpPr>
        <p:pic>
          <p:nvPicPr>
            <p:cNvPr id="33"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34" name="Rewind">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42" name="Fast forw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43" name="S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44" name="Pl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
        <p:nvSpPr>
          <p:cNvPr id="45" name="10,000 (1)"/>
          <p:cNvSpPr txBox="1"/>
          <p:nvPr/>
        </p:nvSpPr>
        <p:spPr>
          <a:xfrm>
            <a:off x="490846" y="5293956"/>
            <a:ext cx="1672321" cy="707886"/>
          </a:xfrm>
          <a:prstGeom prst="rect">
            <a:avLst/>
          </a:prstGeom>
          <a:noFill/>
        </p:spPr>
        <p:txBody>
          <a:bodyPr wrap="square" rtlCol="0">
            <a:spAutoFit/>
          </a:bodyPr>
          <a:lstStyle/>
          <a:p>
            <a:pPr algn="ctr"/>
            <a:r>
              <a:rPr lang="en-US" sz="4000" b="1" dirty="0" smtClean="0">
                <a:solidFill>
                  <a:schemeClr val="bg1"/>
                </a:solidFill>
              </a:rPr>
              <a:t>300</a:t>
            </a:r>
            <a:endParaRPr lang="en-US" sz="4000" b="1" dirty="0">
              <a:solidFill>
                <a:schemeClr val="bg1"/>
              </a:solidFill>
            </a:endParaRPr>
          </a:p>
        </p:txBody>
      </p:sp>
      <p:sp>
        <p:nvSpPr>
          <p:cNvPr id="46" name="Orange Heart 15"/>
          <p:cNvSpPr/>
          <p:nvPr/>
        </p:nvSpPr>
        <p:spPr>
          <a:xfrm>
            <a:off x="304800" y="4742599"/>
            <a:ext cx="2044413" cy="181060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9</a:t>
            </a:r>
            <a:endParaRPr lang="en-US" sz="4400" b="1" dirty="0"/>
          </a:p>
        </p:txBody>
      </p:sp>
    </p:spTree>
    <p:extLst>
      <p:ext uri="{BB962C8B-B14F-4D97-AF65-F5344CB8AC3E}">
        <p14:creationId xmlns:p14="http://schemas.microsoft.com/office/powerpoint/2010/main" val="2663190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1000"/>
                                        <p:tgtEl>
                                          <p:spTgt spid="22"/>
                                        </p:tgtEl>
                                      </p:cBhvr>
                                    </p:animEffect>
                                    <p:set>
                                      <p:cBhvr>
                                        <p:cTn id="1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0" nodeType="clickEffect">
                                  <p:stCondLst>
                                    <p:cond delay="0"/>
                                  </p:stCondLst>
                                  <p:childTnLst>
                                    <p:animEffect transition="out" filter="circle(out)">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1000"/>
                                        <p:tgtEl>
                                          <p:spTgt spid="3"/>
                                        </p:tgtEl>
                                      </p:cBhvr>
                                    </p:animEffect>
                                    <p:set>
                                      <p:cBhvr>
                                        <p:cTn id="61"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3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7" restart="whenNotActive" fill="hold" evtFilter="cancelBubble" nodeType="interactiveSeq">
                <p:stCondLst>
                  <p:cond evt="onClick" delay="0">
                    <p:tgtEl>
                      <p:spTgt spid="3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6" presetClass="exit" presetSubtype="32" fill="hold" grpId="0" nodeType="clickEffect">
                                  <p:stCondLst>
                                    <p:cond delay="0"/>
                                  </p:stCondLst>
                                  <p:childTnLst>
                                    <p:animEffect transition="out" filter="circle(out)">
                                      <p:cBhvr>
                                        <p:cTn id="116" dur="1000"/>
                                        <p:tgtEl>
                                          <p:spTgt spid="46"/>
                                        </p:tgtEl>
                                      </p:cBhvr>
                                    </p:animEffect>
                                    <p:set>
                                      <p:cBhvr>
                                        <p:cTn id="11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45"/>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23" restart="whenNotActive" fill="hold" evtFilter="cancelBubble" nodeType="interactiveSeq">
                <p:stCondLst>
                  <p:cond evt="onClick" delay="0">
                    <p:tgtEl>
                      <p:spTgt spid="5"/>
                    </p:tgtEl>
                  </p:cond>
                </p:stCondLst>
                <p:endSync evt="end" delay="0">
                  <p:rtn val="all"/>
                </p:endSync>
                <p:childTnLst>
                  <p:par>
                    <p:cTn id="124" fill="hold">
                      <p:stCondLst>
                        <p:cond delay="0"/>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additive="base">
                                        <p:cTn id="128" dur="800" fill="hold"/>
                                        <p:tgtEl>
                                          <p:spTgt spid="32"/>
                                        </p:tgtEl>
                                        <p:attrNameLst>
                                          <p:attrName>ppt_x</p:attrName>
                                        </p:attrNameLst>
                                      </p:cBhvr>
                                      <p:tavLst>
                                        <p:tav tm="0">
                                          <p:val>
                                            <p:strVal val="#ppt_x"/>
                                          </p:val>
                                        </p:tav>
                                        <p:tav tm="100000">
                                          <p:val>
                                            <p:strVal val="#ppt_x"/>
                                          </p:val>
                                        </p:tav>
                                      </p:tavLst>
                                    </p:anim>
                                    <p:anim calcmode="lin" valueType="num">
                                      <p:cBhvr additive="base">
                                        <p:cTn id="129" dur="8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4" grpId="0"/>
      <p:bldP spid="17" grpId="0" animBg="1"/>
      <p:bldP spid="26" grpId="0"/>
      <p:bldP spid="23" grpId="0" animBg="1"/>
      <p:bldP spid="28" grpId="0"/>
      <p:bldP spid="22" grpId="0" animBg="1"/>
      <p:bldP spid="29" grpId="0"/>
      <p:bldP spid="18" grpId="0" animBg="1"/>
      <p:bldP spid="30" grpId="0"/>
      <p:bldP spid="12" grpId="0" animBg="1"/>
      <p:bldP spid="31" grpId="0"/>
      <p:bldP spid="3" grpId="0" animBg="1"/>
      <p:bldP spid="35" grpId="0"/>
      <p:bldP spid="20" grpId="0" animBg="1"/>
      <p:bldP spid="36" grpId="0"/>
      <p:bldP spid="21" grpId="0" animBg="1"/>
      <p:bldP spid="37" grpId="0"/>
      <p:bldP spid="38" grpId="0"/>
      <p:bldP spid="19" grpId="0" animBg="1"/>
      <p:bldP spid="16" grpId="0" animBg="1"/>
      <p:bldP spid="45"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p:nvPr/>
        </p:nvPicPr>
        <p:blipFill>
          <a:blip r:embed="rId3">
            <a:extLst>
              <a:ext uri="{28A0092B-C50C-407E-A947-70E740481C1C}">
                <a14:useLocalDpi xmlns:a14="http://schemas.microsoft.com/office/drawing/2010/main" val="0"/>
              </a:ext>
            </a:extLst>
          </a:blip>
          <a:stretch>
            <a:fillRect/>
          </a:stretch>
        </p:blipFill>
        <p:spPr>
          <a:xfrm>
            <a:off x="266700" y="190500"/>
            <a:ext cx="8610600" cy="6477000"/>
          </a:xfrm>
          <a:prstGeom prst="rect">
            <a:avLst/>
          </a:prstGeom>
          <a:ln w="317500">
            <a:solidFill>
              <a:schemeClr val="tx1">
                <a:lumMod val="85000"/>
                <a:lumOff val="15000"/>
              </a:schemeClr>
            </a:solidFill>
          </a:ln>
        </p:spPr>
      </p:pic>
      <p:grpSp>
        <p:nvGrpSpPr>
          <p:cNvPr id="7" name="Group 6"/>
          <p:cNvGrpSpPr/>
          <p:nvPr/>
        </p:nvGrpSpPr>
        <p:grpSpPr>
          <a:xfrm>
            <a:off x="8212904" y="4800600"/>
            <a:ext cx="255323" cy="217452"/>
            <a:chOff x="-2590800" y="533400"/>
            <a:chExt cx="1828800" cy="1600200"/>
          </a:xfrm>
          <a:solidFill>
            <a:srgbClr val="E63D08"/>
          </a:solidFill>
        </p:grpSpPr>
        <p:sp>
          <p:nvSpPr>
            <p:cNvPr id="3" name="Oval 2"/>
            <p:cNvSpPr/>
            <p:nvPr/>
          </p:nvSpPr>
          <p:spPr>
            <a:xfrm>
              <a:off x="-2286000" y="914400"/>
              <a:ext cx="1219200" cy="1219200"/>
            </a:xfrm>
            <a:prstGeom prst="ellipse">
              <a:avLst/>
            </a:prstGeom>
            <a:grpFill/>
            <a:ln w="3175">
              <a:solidFill>
                <a:srgbClr val="CC540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n>
                  <a:solidFill>
                    <a:schemeClr val="tx1"/>
                  </a:solidFill>
                </a:ln>
              </a:endParaRPr>
            </a:p>
          </p:txBody>
        </p:sp>
        <p:sp>
          <p:nvSpPr>
            <p:cNvPr id="4" name="Oval 3"/>
            <p:cNvSpPr/>
            <p:nvPr/>
          </p:nvSpPr>
          <p:spPr>
            <a:xfrm>
              <a:off x="-2590800" y="533400"/>
              <a:ext cx="609600" cy="609600"/>
            </a:xfrm>
            <a:prstGeom prst="ellipse">
              <a:avLst/>
            </a:prstGeom>
            <a:grpFill/>
            <a:ln w="3175">
              <a:solidFill>
                <a:srgbClr val="CC540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n>
                  <a:solidFill>
                    <a:schemeClr val="tx1"/>
                  </a:solidFill>
                </a:ln>
              </a:endParaRPr>
            </a:p>
          </p:txBody>
        </p:sp>
        <p:sp>
          <p:nvSpPr>
            <p:cNvPr id="6" name="Oval 5"/>
            <p:cNvSpPr/>
            <p:nvPr/>
          </p:nvSpPr>
          <p:spPr>
            <a:xfrm>
              <a:off x="-1371600" y="533400"/>
              <a:ext cx="609600" cy="609600"/>
            </a:xfrm>
            <a:prstGeom prst="ellipse">
              <a:avLst/>
            </a:prstGeom>
            <a:grpFill/>
            <a:ln w="3175">
              <a:solidFill>
                <a:srgbClr val="CC540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n>
                  <a:solidFill>
                    <a:schemeClr val="tx1"/>
                  </a:solidFill>
                </a:ln>
              </a:endParaRPr>
            </a:p>
          </p:txBody>
        </p:sp>
      </p:grpSp>
    </p:spTree>
    <p:extLst>
      <p:ext uri="{BB962C8B-B14F-4D97-AF65-F5344CB8AC3E}">
        <p14:creationId xmlns:p14="http://schemas.microsoft.com/office/powerpoint/2010/main" val="2319571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The whole remote"/>
          <p:cNvGrpSpPr/>
          <p:nvPr/>
        </p:nvGrpSpPr>
        <p:grpSpPr>
          <a:xfrm rot="810759">
            <a:off x="385917" y="2689041"/>
            <a:ext cx="2224757" cy="6175712"/>
            <a:chOff x="347058" y="341144"/>
            <a:chExt cx="2224757" cy="6175712"/>
          </a:xfrm>
          <a:effectLst>
            <a:outerShdw blurRad="50800" dist="38100" dir="8100000" algn="tr" rotWithShape="0">
              <a:prstClr val="black">
                <a:alpha val="40000"/>
              </a:prstClr>
            </a:outerShdw>
          </a:effectLst>
        </p:grpSpPr>
        <p:pic>
          <p:nvPicPr>
            <p:cNvPr id="6"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7" name="Rewind">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8"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9"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10"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Tree>
    <p:extLst>
      <p:ext uri="{BB962C8B-B14F-4D97-AF65-F5344CB8AC3E}">
        <p14:creationId xmlns:p14="http://schemas.microsoft.com/office/powerpoint/2010/main" val="1825168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a:picLocks noChangeAspect="1"/>
          </p:cNvPicPr>
          <p:nvPr/>
        </p:nvPicPr>
        <p:blipFill rotWithShape="1">
          <a:blip r:embed="rId2" cstate="print">
            <a:extLst>
              <a:ext uri="{28A0092B-C50C-407E-A947-70E740481C1C}">
                <a14:useLocalDpi xmlns:a14="http://schemas.microsoft.com/office/drawing/2010/main" val="0"/>
              </a:ext>
            </a:extLst>
          </a:blip>
          <a:srcRect t="14405" b="10595"/>
          <a:stretch/>
        </p:blipFill>
        <p:spPr>
          <a:xfrm>
            <a:off x="153917" y="123795"/>
            <a:ext cx="8763000" cy="6572250"/>
          </a:xfrm>
          <a:prstGeom prst="rect">
            <a:avLst/>
          </a:prstGeom>
          <a:ln w="317500">
            <a:solidFill>
              <a:schemeClr val="tx1">
                <a:lumMod val="85000"/>
                <a:lumOff val="15000"/>
              </a:schemeClr>
            </a:solidFill>
          </a:ln>
        </p:spPr>
      </p:pic>
      <p:sp>
        <p:nvSpPr>
          <p:cNvPr id="24" name="1,000 (1)"/>
          <p:cNvSpPr txBox="1"/>
          <p:nvPr/>
        </p:nvSpPr>
        <p:spPr>
          <a:xfrm>
            <a:off x="601098" y="947742"/>
            <a:ext cx="1371600"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17" name="Red Heart 16"/>
          <p:cNvSpPr/>
          <p:nvPr/>
        </p:nvSpPr>
        <p:spPr>
          <a:xfrm>
            <a:off x="264692" y="396384"/>
            <a:ext cx="2044413" cy="1810602"/>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a:t>1</a:t>
            </a:r>
          </a:p>
        </p:txBody>
      </p:sp>
      <p:sp>
        <p:nvSpPr>
          <p:cNvPr id="26" name="5,000 (1)"/>
          <p:cNvSpPr txBox="1"/>
          <p:nvPr/>
        </p:nvSpPr>
        <p:spPr>
          <a:xfrm>
            <a:off x="4959308" y="947742"/>
            <a:ext cx="1438637" cy="707886"/>
          </a:xfrm>
          <a:prstGeom prst="rect">
            <a:avLst/>
          </a:prstGeom>
          <a:noFill/>
        </p:spPr>
        <p:txBody>
          <a:bodyPr wrap="square" rtlCol="0">
            <a:spAutoFit/>
          </a:bodyPr>
          <a:lstStyle/>
          <a:p>
            <a:pPr algn="ctr"/>
            <a:r>
              <a:rPr lang="en-US" sz="4000" b="1" dirty="0" smtClean="0">
                <a:solidFill>
                  <a:schemeClr val="bg1"/>
                </a:solidFill>
              </a:rPr>
              <a:t>300</a:t>
            </a:r>
            <a:endParaRPr lang="en-US" sz="4000" b="1" dirty="0">
              <a:solidFill>
                <a:schemeClr val="bg1"/>
              </a:solidFill>
            </a:endParaRPr>
          </a:p>
        </p:txBody>
      </p:sp>
      <p:sp>
        <p:nvSpPr>
          <p:cNvPr id="23" name="Blue Heart 22"/>
          <p:cNvSpPr/>
          <p:nvPr/>
        </p:nvSpPr>
        <p:spPr>
          <a:xfrm>
            <a:off x="4656420" y="396144"/>
            <a:ext cx="2044413" cy="181108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3</a:t>
            </a:r>
            <a:endParaRPr lang="en-US" sz="4400" b="1" dirty="0"/>
          </a:p>
        </p:txBody>
      </p:sp>
      <p:sp>
        <p:nvSpPr>
          <p:cNvPr id="28" name="1,000 (3)"/>
          <p:cNvSpPr txBox="1"/>
          <p:nvPr/>
        </p:nvSpPr>
        <p:spPr>
          <a:xfrm>
            <a:off x="4989573" y="3200400"/>
            <a:ext cx="1372618"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22" name="Green Heart 21"/>
          <p:cNvSpPr/>
          <p:nvPr/>
        </p:nvSpPr>
        <p:spPr>
          <a:xfrm>
            <a:off x="4641627" y="2670190"/>
            <a:ext cx="2068510" cy="1806315"/>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7</a:t>
            </a:r>
            <a:endParaRPr lang="en-US" sz="4400" b="1" dirty="0"/>
          </a:p>
        </p:txBody>
      </p:sp>
      <p:sp>
        <p:nvSpPr>
          <p:cNvPr id="29" name="5,000 (2)"/>
          <p:cNvSpPr txBox="1"/>
          <p:nvPr/>
        </p:nvSpPr>
        <p:spPr>
          <a:xfrm>
            <a:off x="7130892" y="3213697"/>
            <a:ext cx="13674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18" name="Blue Heart 17"/>
          <p:cNvSpPr/>
          <p:nvPr/>
        </p:nvSpPr>
        <p:spPr>
          <a:xfrm>
            <a:off x="6792422" y="2656634"/>
            <a:ext cx="2044413" cy="181060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8</a:t>
            </a:r>
            <a:endParaRPr lang="en-US" sz="4400" b="1" dirty="0"/>
          </a:p>
        </p:txBody>
      </p:sp>
      <p:sp>
        <p:nvSpPr>
          <p:cNvPr id="30" name="2,000 (2)"/>
          <p:cNvSpPr txBox="1"/>
          <p:nvPr/>
        </p:nvSpPr>
        <p:spPr>
          <a:xfrm>
            <a:off x="2733966" y="3213697"/>
            <a:ext cx="1352356"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12" name="Teal Heart 11"/>
          <p:cNvSpPr/>
          <p:nvPr/>
        </p:nvSpPr>
        <p:spPr>
          <a:xfrm>
            <a:off x="2386009" y="2656634"/>
            <a:ext cx="2048271" cy="1833427"/>
          </a:xfrm>
          <a:prstGeom prst="hear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t>6</a:t>
            </a:r>
            <a:endParaRPr lang="en-US" sz="4400" b="1" dirty="0"/>
          </a:p>
        </p:txBody>
      </p:sp>
      <p:sp>
        <p:nvSpPr>
          <p:cNvPr id="31" name="1,000 (2)"/>
          <p:cNvSpPr txBox="1"/>
          <p:nvPr/>
        </p:nvSpPr>
        <p:spPr>
          <a:xfrm>
            <a:off x="607590" y="3213697"/>
            <a:ext cx="141171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 name="Green Heart 2"/>
          <p:cNvSpPr/>
          <p:nvPr/>
        </p:nvSpPr>
        <p:spPr>
          <a:xfrm>
            <a:off x="291238" y="2672193"/>
            <a:ext cx="2044414" cy="1802308"/>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5</a:t>
            </a:r>
            <a:endParaRPr lang="en-US" sz="4400" b="1" dirty="0"/>
          </a:p>
        </p:txBody>
      </p:sp>
      <p:sp>
        <p:nvSpPr>
          <p:cNvPr id="35" name="1,000 4"/>
          <p:cNvSpPr txBox="1"/>
          <p:nvPr/>
        </p:nvSpPr>
        <p:spPr>
          <a:xfrm>
            <a:off x="2789707" y="5324559"/>
            <a:ext cx="13677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20" name="Purple Heart 19"/>
          <p:cNvSpPr/>
          <p:nvPr/>
        </p:nvSpPr>
        <p:spPr>
          <a:xfrm>
            <a:off x="2451387" y="4772631"/>
            <a:ext cx="2044413" cy="1811743"/>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10</a:t>
            </a:r>
            <a:endParaRPr lang="en-US" sz="4400" b="1" dirty="0"/>
          </a:p>
        </p:txBody>
      </p:sp>
      <p:sp>
        <p:nvSpPr>
          <p:cNvPr id="36" name="2,000 (1)"/>
          <p:cNvSpPr txBox="1"/>
          <p:nvPr/>
        </p:nvSpPr>
        <p:spPr>
          <a:xfrm>
            <a:off x="7130894" y="947742"/>
            <a:ext cx="1367471" cy="707886"/>
          </a:xfrm>
          <a:prstGeom prst="rect">
            <a:avLst/>
          </a:prstGeom>
          <a:noFill/>
        </p:spPr>
        <p:txBody>
          <a:bodyPr wrap="square" rtlCol="0">
            <a:spAutoFit/>
          </a:bodyPr>
          <a:lstStyle/>
          <a:p>
            <a:pPr algn="ctr"/>
            <a:r>
              <a:rPr lang="en-US" sz="4000" b="1" dirty="0">
                <a:solidFill>
                  <a:schemeClr val="bg1"/>
                </a:solidFill>
              </a:rPr>
              <a:t>4</a:t>
            </a:r>
            <a:r>
              <a:rPr lang="en-US" sz="4000" b="1" dirty="0" smtClean="0">
                <a:solidFill>
                  <a:schemeClr val="bg1"/>
                </a:solidFill>
              </a:rPr>
              <a:t>00</a:t>
            </a:r>
            <a:endParaRPr lang="en-US" sz="4000" b="1" dirty="0">
              <a:solidFill>
                <a:schemeClr val="bg1"/>
              </a:solidFill>
            </a:endParaRPr>
          </a:p>
        </p:txBody>
      </p:sp>
      <p:sp>
        <p:nvSpPr>
          <p:cNvPr id="21" name="Purple Heart 20"/>
          <p:cNvSpPr/>
          <p:nvPr/>
        </p:nvSpPr>
        <p:spPr>
          <a:xfrm>
            <a:off x="6782243" y="417418"/>
            <a:ext cx="2064772" cy="1768535"/>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4</a:t>
            </a:r>
            <a:endParaRPr lang="en-US" sz="4400" b="1" dirty="0"/>
          </a:p>
        </p:txBody>
      </p:sp>
      <p:sp>
        <p:nvSpPr>
          <p:cNvPr id="37" name="10,000 (1)"/>
          <p:cNvSpPr txBox="1"/>
          <p:nvPr/>
        </p:nvSpPr>
        <p:spPr>
          <a:xfrm>
            <a:off x="2608855" y="947742"/>
            <a:ext cx="1672321"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8" name="10,000 (2)"/>
          <p:cNvSpPr txBox="1"/>
          <p:nvPr/>
        </p:nvSpPr>
        <p:spPr>
          <a:xfrm>
            <a:off x="4868368" y="5311262"/>
            <a:ext cx="1630051" cy="707886"/>
          </a:xfrm>
          <a:prstGeom prst="rect">
            <a:avLst/>
          </a:prstGeom>
          <a:noFill/>
        </p:spPr>
        <p:txBody>
          <a:bodyPr wrap="square" rtlCol="0">
            <a:spAutoFit/>
          </a:bodyPr>
          <a:lstStyle/>
          <a:p>
            <a:pPr algn="ctr"/>
            <a:r>
              <a:rPr lang="en-US" sz="4000" b="1" dirty="0" smtClean="0">
                <a:solidFill>
                  <a:schemeClr val="bg1"/>
                </a:solidFill>
              </a:rPr>
              <a:t>400</a:t>
            </a:r>
            <a:endParaRPr lang="en-US" sz="4000" b="1" dirty="0">
              <a:solidFill>
                <a:schemeClr val="bg1"/>
              </a:solidFill>
            </a:endParaRPr>
          </a:p>
        </p:txBody>
      </p:sp>
      <p:sp>
        <p:nvSpPr>
          <p:cNvPr id="19" name="Red Heart 18"/>
          <p:cNvSpPr/>
          <p:nvPr/>
        </p:nvSpPr>
        <p:spPr>
          <a:xfrm>
            <a:off x="4661186" y="4759334"/>
            <a:ext cx="2044414" cy="1811743"/>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11</a:t>
            </a:r>
            <a:endParaRPr lang="en-US" sz="4400" b="1" dirty="0"/>
          </a:p>
        </p:txBody>
      </p:sp>
      <p:sp>
        <p:nvSpPr>
          <p:cNvPr id="16" name="Orange Heart 15"/>
          <p:cNvSpPr/>
          <p:nvPr/>
        </p:nvSpPr>
        <p:spPr>
          <a:xfrm>
            <a:off x="2422809" y="396385"/>
            <a:ext cx="2044413" cy="181060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2</a:t>
            </a:r>
            <a:endParaRPr lang="en-US" sz="4400" b="1" dirty="0"/>
          </a:p>
        </p:txBody>
      </p:sp>
      <p:sp>
        <p:nvSpPr>
          <p:cNvPr id="5" name="Remote Word"/>
          <p:cNvSpPr txBox="1"/>
          <p:nvPr/>
        </p:nvSpPr>
        <p:spPr>
          <a:xfrm>
            <a:off x="6858000" y="5388858"/>
            <a:ext cx="1743335" cy="630942"/>
          </a:xfrm>
          <a:prstGeom prst="rect">
            <a:avLst/>
          </a:prstGeom>
          <a:noFill/>
        </p:spPr>
        <p:txBody>
          <a:bodyPr wrap="square" rtlCol="0">
            <a:spAutoFit/>
          </a:bodyPr>
          <a:lstStyle/>
          <a:p>
            <a:r>
              <a:rPr lang="en-US" sz="3500" b="1" dirty="0" smtClean="0">
                <a:ln>
                  <a:solidFill>
                    <a:schemeClr val="tx1"/>
                  </a:solidFill>
                </a:ln>
              </a:rPr>
              <a:t>Remote</a:t>
            </a:r>
            <a:endParaRPr lang="en-US" sz="3500" b="1" dirty="0">
              <a:ln>
                <a:solidFill>
                  <a:schemeClr val="tx1"/>
                </a:solidFill>
              </a:ln>
            </a:endParaRPr>
          </a:p>
        </p:txBody>
      </p:sp>
      <p:grpSp>
        <p:nvGrpSpPr>
          <p:cNvPr id="32" name="The whole remote"/>
          <p:cNvGrpSpPr/>
          <p:nvPr/>
        </p:nvGrpSpPr>
        <p:grpSpPr>
          <a:xfrm>
            <a:off x="3367614" y="466487"/>
            <a:ext cx="2224757" cy="6175712"/>
            <a:chOff x="347058" y="341144"/>
            <a:chExt cx="2224757" cy="6175712"/>
          </a:xfrm>
          <a:effectLst>
            <a:outerShdw blurRad="50800" dist="38100" dir="8100000" algn="tr" rotWithShape="0">
              <a:prstClr val="black">
                <a:alpha val="40000"/>
              </a:prstClr>
            </a:outerShdw>
          </a:effectLst>
        </p:grpSpPr>
        <p:pic>
          <p:nvPicPr>
            <p:cNvPr id="33"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34" name="Rewind">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42" name="Fast forw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43" name="S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44" name="Pl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
        <p:nvSpPr>
          <p:cNvPr id="45" name="10,000 (1)"/>
          <p:cNvSpPr txBox="1"/>
          <p:nvPr/>
        </p:nvSpPr>
        <p:spPr>
          <a:xfrm>
            <a:off x="490846" y="5293956"/>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46" name="Orange Heart 15"/>
          <p:cNvSpPr/>
          <p:nvPr/>
        </p:nvSpPr>
        <p:spPr>
          <a:xfrm>
            <a:off x="304800" y="4742599"/>
            <a:ext cx="2044413" cy="181060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9</a:t>
            </a:r>
            <a:endParaRPr lang="en-US" sz="4400" b="1" dirty="0"/>
          </a:p>
        </p:txBody>
      </p:sp>
    </p:spTree>
    <p:extLst>
      <p:ext uri="{BB962C8B-B14F-4D97-AF65-F5344CB8AC3E}">
        <p14:creationId xmlns:p14="http://schemas.microsoft.com/office/powerpoint/2010/main" val="1832990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1000"/>
                                        <p:tgtEl>
                                          <p:spTgt spid="22"/>
                                        </p:tgtEl>
                                      </p:cBhvr>
                                    </p:animEffect>
                                    <p:set>
                                      <p:cBhvr>
                                        <p:cTn id="1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0" nodeType="clickEffect">
                                  <p:stCondLst>
                                    <p:cond delay="0"/>
                                  </p:stCondLst>
                                  <p:childTnLst>
                                    <p:animEffect transition="out" filter="circle(out)">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1000"/>
                                        <p:tgtEl>
                                          <p:spTgt spid="3"/>
                                        </p:tgtEl>
                                      </p:cBhvr>
                                    </p:animEffect>
                                    <p:set>
                                      <p:cBhvr>
                                        <p:cTn id="61"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3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7" restart="whenNotActive" fill="hold" evtFilter="cancelBubble" nodeType="interactiveSeq">
                <p:stCondLst>
                  <p:cond evt="onClick" delay="0">
                    <p:tgtEl>
                      <p:spTgt spid="3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6" presetClass="exit" presetSubtype="32" fill="hold" grpId="0" nodeType="clickEffect">
                                  <p:stCondLst>
                                    <p:cond delay="0"/>
                                  </p:stCondLst>
                                  <p:childTnLst>
                                    <p:animEffect transition="out" filter="circle(out)">
                                      <p:cBhvr>
                                        <p:cTn id="116" dur="1000"/>
                                        <p:tgtEl>
                                          <p:spTgt spid="46"/>
                                        </p:tgtEl>
                                      </p:cBhvr>
                                    </p:animEffect>
                                    <p:set>
                                      <p:cBhvr>
                                        <p:cTn id="11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45"/>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23" restart="whenNotActive" fill="hold" evtFilter="cancelBubble" nodeType="interactiveSeq">
                <p:stCondLst>
                  <p:cond evt="onClick" delay="0">
                    <p:tgtEl>
                      <p:spTgt spid="5"/>
                    </p:tgtEl>
                  </p:cond>
                </p:stCondLst>
                <p:endSync evt="end" delay="0">
                  <p:rtn val="all"/>
                </p:endSync>
                <p:childTnLst>
                  <p:par>
                    <p:cTn id="124" fill="hold">
                      <p:stCondLst>
                        <p:cond delay="0"/>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additive="base">
                                        <p:cTn id="128" dur="800" fill="hold"/>
                                        <p:tgtEl>
                                          <p:spTgt spid="32"/>
                                        </p:tgtEl>
                                        <p:attrNameLst>
                                          <p:attrName>ppt_x</p:attrName>
                                        </p:attrNameLst>
                                      </p:cBhvr>
                                      <p:tavLst>
                                        <p:tav tm="0">
                                          <p:val>
                                            <p:strVal val="#ppt_x"/>
                                          </p:val>
                                        </p:tav>
                                        <p:tav tm="100000">
                                          <p:val>
                                            <p:strVal val="#ppt_x"/>
                                          </p:val>
                                        </p:tav>
                                      </p:tavLst>
                                    </p:anim>
                                    <p:anim calcmode="lin" valueType="num">
                                      <p:cBhvr additive="base">
                                        <p:cTn id="129" dur="8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4" grpId="0"/>
      <p:bldP spid="17" grpId="0" animBg="1"/>
      <p:bldP spid="26" grpId="0"/>
      <p:bldP spid="23" grpId="0" animBg="1"/>
      <p:bldP spid="28" grpId="0"/>
      <p:bldP spid="22" grpId="0" animBg="1"/>
      <p:bldP spid="29" grpId="0"/>
      <p:bldP spid="18" grpId="0" animBg="1"/>
      <p:bldP spid="30" grpId="0"/>
      <p:bldP spid="12" grpId="0" animBg="1"/>
      <p:bldP spid="31" grpId="0"/>
      <p:bldP spid="3" grpId="0" animBg="1"/>
      <p:bldP spid="35" grpId="0"/>
      <p:bldP spid="20" grpId="0" animBg="1"/>
      <p:bldP spid="36" grpId="0"/>
      <p:bldP spid="21" grpId="0" animBg="1"/>
      <p:bldP spid="37" grpId="0"/>
      <p:bldP spid="38" grpId="0"/>
      <p:bldP spid="19" grpId="0" animBg="1"/>
      <p:bldP spid="16" grpId="0" animBg="1"/>
      <p:bldP spid="45" grpId="0"/>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20333"/>
            <a:ext cx="8610600" cy="6417334"/>
          </a:xfrm>
          <a:prstGeom prst="rect">
            <a:avLst/>
          </a:prstGeom>
          <a:ln w="317500">
            <a:solidFill>
              <a:schemeClr val="tx1">
                <a:lumMod val="85000"/>
                <a:lumOff val="15000"/>
              </a:schemeClr>
            </a:solidFill>
          </a:ln>
        </p:spPr>
      </p:pic>
    </p:spTree>
    <p:extLst>
      <p:ext uri="{BB962C8B-B14F-4D97-AF65-F5344CB8AC3E}">
        <p14:creationId xmlns:p14="http://schemas.microsoft.com/office/powerpoint/2010/main" val="2436641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The whole remote"/>
          <p:cNvGrpSpPr/>
          <p:nvPr/>
        </p:nvGrpSpPr>
        <p:grpSpPr>
          <a:xfrm rot="20302521">
            <a:off x="6003265" y="2838806"/>
            <a:ext cx="2224757" cy="6175712"/>
            <a:chOff x="347058" y="341144"/>
            <a:chExt cx="2224757" cy="6175712"/>
          </a:xfrm>
          <a:effectLst>
            <a:outerShdw blurRad="50800" dist="38100" dir="8100000" algn="tr" rotWithShape="0">
              <a:prstClr val="black">
                <a:alpha val="40000"/>
              </a:prstClr>
            </a:outerShdw>
          </a:effectLst>
        </p:grpSpPr>
        <p:pic>
          <p:nvPicPr>
            <p:cNvPr id="7"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8" name="Rewind">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9"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10"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11"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Tree>
    <p:extLst>
      <p:ext uri="{BB962C8B-B14F-4D97-AF65-F5344CB8AC3E}">
        <p14:creationId xmlns:p14="http://schemas.microsoft.com/office/powerpoint/2010/main" val="2633366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TotalTime>
  <Words>372</Words>
  <Application>Microsoft Office PowerPoint</Application>
  <PresentationFormat>On-screen Show (4:3)</PresentationFormat>
  <Paragraphs>116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McGraw</dc:creator>
  <cp:lastModifiedBy>Brianna Frook</cp:lastModifiedBy>
  <cp:revision>46</cp:revision>
  <dcterms:created xsi:type="dcterms:W3CDTF">2017-10-13T18:54:18Z</dcterms:created>
  <dcterms:modified xsi:type="dcterms:W3CDTF">2018-02-22T20:20:54Z</dcterms:modified>
</cp:coreProperties>
</file>