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2" r:id="rId3"/>
    <p:sldId id="261" r:id="rId4"/>
    <p:sldId id="278" r:id="rId5"/>
    <p:sldId id="283" r:id="rId6"/>
    <p:sldId id="264" r:id="rId7"/>
    <p:sldId id="279" r:id="rId8"/>
    <p:sldId id="284" r:id="rId9"/>
    <p:sldId id="265" r:id="rId10"/>
    <p:sldId id="280" r:id="rId11"/>
    <p:sldId id="285" r:id="rId12"/>
    <p:sldId id="266" r:id="rId13"/>
    <p:sldId id="281" r:id="rId14"/>
    <p:sldId id="286" r:id="rId15"/>
    <p:sldId id="267" r:id="rId16"/>
    <p:sldId id="270"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D08"/>
    <a:srgbClr val="CC540A"/>
    <a:srgbClr val="E54D09"/>
    <a:srgbClr val="B50D61"/>
    <a:srgbClr val="EF1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26" autoAdjust="0"/>
  </p:normalViewPr>
  <p:slideViewPr>
    <p:cSldViewPr>
      <p:cViewPr>
        <p:scale>
          <a:sx n="90" d="100"/>
          <a:sy n="90" d="100"/>
        </p:scale>
        <p:origin x="-732" y="-29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424E3F-7782-496D-A4CA-A8B75A3E4A93}" type="datetimeFigureOut">
              <a:rPr lang="en-US" smtClean="0"/>
              <a:t>2/23/2018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283C4-8438-4EF3-B05B-6C14255D7615}" type="slidenum">
              <a:rPr lang="en-US" smtClean="0"/>
              <a:t>‹#›</a:t>
            </a:fld>
            <a:endParaRPr lang="en-US"/>
          </a:p>
        </p:txBody>
      </p:sp>
    </p:spTree>
    <p:extLst>
      <p:ext uri="{BB962C8B-B14F-4D97-AF65-F5344CB8AC3E}">
        <p14:creationId xmlns:p14="http://schemas.microsoft.com/office/powerpoint/2010/main" val="262869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Instructions: Divide the children into two teams. To start </a:t>
            </a:r>
            <a:r>
              <a:rPr lang="en-US" dirty="0" smtClean="0"/>
              <a:t>playing, </a:t>
            </a:r>
            <a:r>
              <a:rPr lang="en-US" dirty="0" smtClean="0"/>
              <a:t>click the power button on the remote to turn</a:t>
            </a:r>
            <a:r>
              <a:rPr lang="en-US" baseline="0" dirty="0" smtClean="0"/>
              <a:t> on the “TV.” Then click the “rewind” button (the one left of the play button) to advance to the next screen. Discuss with the children what the Flashcard is talking about and then click the screen to advance to that week’s “Word Up!” and have the children say it. Click on the words to bring the remote onto the screen and click the “rewind” button to advance to the hearts slide. Ask the children the two review questions from that week, one for each team. Have the child who answered correctly pick which heart they want for their team. Click the chosen heart to reveal the amount of points for that team. You will want to have another teacher keep track of points as you go along. After asking the questions from that </a:t>
            </a:r>
            <a:r>
              <a:rPr lang="en-US" baseline="0" dirty="0" smtClean="0"/>
              <a:t>week, </a:t>
            </a:r>
            <a:r>
              <a:rPr lang="en-US" baseline="0" dirty="0" smtClean="0"/>
              <a:t>click the “Remote” button in the bottom right corner to bring up the remote. Click the rewind button to go to the next Flashcard. Continue to do this with lessons </a:t>
            </a:r>
            <a:r>
              <a:rPr lang="en-US" baseline="0" smtClean="0"/>
              <a:t>4-1</a:t>
            </a:r>
            <a:r>
              <a:rPr lang="en-US" baseline="0" smtClean="0"/>
              <a:t>.</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815283C4-8438-4EF3-B05B-6C14255D7615}" type="slidenum">
              <a:rPr lang="en-US" smtClean="0"/>
              <a:t>1</a:t>
            </a:fld>
            <a:endParaRPr lang="en-US"/>
          </a:p>
        </p:txBody>
      </p:sp>
    </p:spTree>
    <p:extLst>
      <p:ext uri="{BB962C8B-B14F-4D97-AF65-F5344CB8AC3E}">
        <p14:creationId xmlns:p14="http://schemas.microsoft.com/office/powerpoint/2010/main" val="2929616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350142-D088-48A7-B371-D42517A92368}"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1088269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50142-D088-48A7-B371-D42517A92368}"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3474326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50142-D088-48A7-B371-D42517A92368}"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332602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50142-D088-48A7-B371-D42517A92368}"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153742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350142-D088-48A7-B371-D42517A92368}"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161973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350142-D088-48A7-B371-D42517A92368}"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269914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350142-D088-48A7-B371-D42517A92368}"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99536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350142-D088-48A7-B371-D42517A92368}"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147957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50142-D088-48A7-B371-D42517A92368}"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359701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350142-D088-48A7-B371-D42517A92368}"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383492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350142-D088-48A7-B371-D42517A92368}"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3A974-FF22-43C5-B3EF-E045433BC0CD}" type="slidenum">
              <a:rPr lang="en-US" smtClean="0"/>
              <a:t>‹#›</a:t>
            </a:fld>
            <a:endParaRPr lang="en-US"/>
          </a:p>
        </p:txBody>
      </p:sp>
    </p:spTree>
    <p:extLst>
      <p:ext uri="{BB962C8B-B14F-4D97-AF65-F5344CB8AC3E}">
        <p14:creationId xmlns:p14="http://schemas.microsoft.com/office/powerpoint/2010/main" val="35485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350142-D088-48A7-B371-D42517A92368}" type="datetimeFigureOut">
              <a:rPr lang="en-US" smtClean="0"/>
              <a:t>2/23/2018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B3A974-FF22-43C5-B3EF-E045433BC0CD}" type="slidenum">
              <a:rPr lang="en-US" smtClean="0"/>
              <a:t>‹#›</a:t>
            </a:fld>
            <a:endParaRPr lang="en-US"/>
          </a:p>
        </p:txBody>
      </p:sp>
    </p:spTree>
    <p:extLst>
      <p:ext uri="{BB962C8B-B14F-4D97-AF65-F5344CB8AC3E}">
        <p14:creationId xmlns:p14="http://schemas.microsoft.com/office/powerpoint/2010/main" val="3284463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ackground"/>
          <p:cNvPicPr>
            <a:picLocks noChangeAspect="1"/>
          </p:cNvPicPr>
          <p:nvPr/>
        </p:nvPicPr>
        <p:blipFill rotWithShape="1">
          <a:blip r:embed="rId3" cstate="print">
            <a:extLst>
              <a:ext uri="{28A0092B-C50C-407E-A947-70E740481C1C}">
                <a14:useLocalDpi xmlns:a14="http://schemas.microsoft.com/office/drawing/2010/main" val="0"/>
              </a:ext>
            </a:extLst>
          </a:blip>
          <a:srcRect t="25000"/>
          <a:stretch/>
        </p:blipFill>
        <p:spPr>
          <a:xfrm>
            <a:off x="0" y="0"/>
            <a:ext cx="9144000" cy="5143500"/>
          </a:xfrm>
          <a:prstGeom prst="rect">
            <a:avLst/>
          </a:prstGeom>
        </p:spPr>
      </p:pic>
      <p:grpSp>
        <p:nvGrpSpPr>
          <p:cNvPr id="10" name="The whole remote"/>
          <p:cNvGrpSpPr/>
          <p:nvPr/>
        </p:nvGrpSpPr>
        <p:grpSpPr>
          <a:xfrm>
            <a:off x="347059" y="255858"/>
            <a:ext cx="2224757" cy="4631784"/>
            <a:chOff x="347058" y="341144"/>
            <a:chExt cx="2224757" cy="6175712"/>
          </a:xfrm>
          <a:effectLst>
            <a:outerShdw blurRad="50800" dist="38100" dir="8100000" algn="tr" rotWithShape="0">
              <a:prstClr val="black">
                <a:alpha val="40000"/>
              </a:prstClr>
            </a:outerShdw>
          </a:effectLst>
        </p:grpSpPr>
        <p:pic>
          <p:nvPicPr>
            <p:cNvPr id="6" name="Remo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7" name="Rewind">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8" name="Fast forwar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9" name="Sto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5" name="Play"/>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sp>
        <p:nvSpPr>
          <p:cNvPr id="11" name="TV"/>
          <p:cNvSpPr/>
          <p:nvPr/>
        </p:nvSpPr>
        <p:spPr>
          <a:xfrm>
            <a:off x="3048000" y="457200"/>
            <a:ext cx="5638800" cy="3086100"/>
          </a:xfrm>
          <a:prstGeom prst="rect">
            <a:avLst/>
          </a:prstGeom>
          <a:solidFill>
            <a:schemeClr val="tx1">
              <a:lumMod val="85000"/>
              <a:lumOff val="15000"/>
            </a:schemeClr>
          </a:solidFill>
          <a:ln w="2190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The whole remote"/>
          <p:cNvGrpSpPr/>
          <p:nvPr/>
        </p:nvGrpSpPr>
        <p:grpSpPr>
          <a:xfrm>
            <a:off x="330235" y="255858"/>
            <a:ext cx="2224757" cy="4631784"/>
            <a:chOff x="347058" y="341144"/>
            <a:chExt cx="2224757" cy="6175712"/>
          </a:xfrm>
          <a:effectLst>
            <a:outerShdw blurRad="50800" dist="38100" dir="8100000" algn="tr" rotWithShape="0">
              <a:prstClr val="black">
                <a:alpha val="40000"/>
              </a:prstClr>
            </a:outerShdw>
          </a:effectLst>
        </p:grpSpPr>
        <p:pic>
          <p:nvPicPr>
            <p:cNvPr id="17" name="Remo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18" name="Rewind">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19" name="Fast forwar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20" name="Sto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21" name="Play"/>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pic>
        <p:nvPicPr>
          <p:cNvPr id="16" name="Power button" descr="C:\Users\emilym\AppData\Local\Microsoft\Windows\INetCache\IE\KXPU2UMO\red-power-button-icon[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80252" y="457200"/>
            <a:ext cx="520683" cy="2857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4201" y="540972"/>
            <a:ext cx="5486400" cy="2918556"/>
          </a:xfrm>
          <a:prstGeom prst="rect">
            <a:avLst/>
          </a:prstGeom>
        </p:spPr>
      </p:pic>
    </p:spTree>
    <p:extLst>
      <p:ext uri="{BB962C8B-B14F-4D97-AF65-F5344CB8AC3E}">
        <p14:creationId xmlns:p14="http://schemas.microsoft.com/office/powerpoint/2010/main" val="12431129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childTnLst>
              </p:cTn>
              <p:nextCondLst>
                <p:cond evt="onClick" delay="0">
                  <p:tgtEl>
                    <p:spTgt spid="16"/>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a:picLocks noChangeAspect="1"/>
          </p:cNvPicPr>
          <p:nvPr/>
        </p:nvPicPr>
        <p:blipFill rotWithShape="1">
          <a:blip r:embed="rId2" cstate="print">
            <a:extLst>
              <a:ext uri="{28A0092B-C50C-407E-A947-70E740481C1C}">
                <a14:useLocalDpi xmlns:a14="http://schemas.microsoft.com/office/drawing/2010/main" val="0"/>
              </a:ext>
            </a:extLst>
          </a:blip>
          <a:srcRect t="14405" b="10595"/>
          <a:stretch/>
        </p:blipFill>
        <p:spPr>
          <a:xfrm>
            <a:off x="153917" y="92846"/>
            <a:ext cx="8763000" cy="4929188"/>
          </a:xfrm>
          <a:prstGeom prst="rect">
            <a:avLst/>
          </a:prstGeom>
          <a:ln w="317500">
            <a:solidFill>
              <a:schemeClr val="tx1">
                <a:lumMod val="85000"/>
                <a:lumOff val="15000"/>
              </a:schemeClr>
            </a:solidFill>
          </a:ln>
        </p:spPr>
      </p:pic>
      <p:sp>
        <p:nvSpPr>
          <p:cNvPr id="24" name="1,000 (1)"/>
          <p:cNvSpPr txBox="1"/>
          <p:nvPr/>
        </p:nvSpPr>
        <p:spPr>
          <a:xfrm>
            <a:off x="601098" y="710806"/>
            <a:ext cx="1371600"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17" name="Red Heart 16"/>
          <p:cNvSpPr/>
          <p:nvPr/>
        </p:nvSpPr>
        <p:spPr>
          <a:xfrm>
            <a:off x="264693" y="297288"/>
            <a:ext cx="2044413" cy="1357952"/>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a:t>1</a:t>
            </a:r>
          </a:p>
        </p:txBody>
      </p:sp>
      <p:sp>
        <p:nvSpPr>
          <p:cNvPr id="26" name="5,000 (1)"/>
          <p:cNvSpPr txBox="1"/>
          <p:nvPr/>
        </p:nvSpPr>
        <p:spPr>
          <a:xfrm>
            <a:off x="4959309" y="710806"/>
            <a:ext cx="1438637" cy="707886"/>
          </a:xfrm>
          <a:prstGeom prst="rect">
            <a:avLst/>
          </a:prstGeom>
          <a:noFill/>
        </p:spPr>
        <p:txBody>
          <a:bodyPr wrap="square" rtlCol="0">
            <a:spAutoFit/>
          </a:bodyPr>
          <a:lstStyle/>
          <a:p>
            <a:pPr algn="ctr"/>
            <a:r>
              <a:rPr lang="en-US" sz="4000" b="1" dirty="0" smtClean="0">
                <a:solidFill>
                  <a:schemeClr val="bg1"/>
                </a:solidFill>
              </a:rPr>
              <a:t>500</a:t>
            </a:r>
            <a:endParaRPr lang="en-US" sz="4000" b="1" dirty="0">
              <a:solidFill>
                <a:schemeClr val="bg1"/>
              </a:solidFill>
            </a:endParaRPr>
          </a:p>
        </p:txBody>
      </p:sp>
      <p:sp>
        <p:nvSpPr>
          <p:cNvPr id="23" name="Blue Heart 22"/>
          <p:cNvSpPr/>
          <p:nvPr/>
        </p:nvSpPr>
        <p:spPr>
          <a:xfrm>
            <a:off x="4656421" y="297109"/>
            <a:ext cx="2044413" cy="135831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3</a:t>
            </a:r>
            <a:endParaRPr lang="en-US" sz="4400" b="1" dirty="0"/>
          </a:p>
        </p:txBody>
      </p:sp>
      <p:sp>
        <p:nvSpPr>
          <p:cNvPr id="28" name="1,000 (3)"/>
          <p:cNvSpPr txBox="1"/>
          <p:nvPr/>
        </p:nvSpPr>
        <p:spPr>
          <a:xfrm>
            <a:off x="4989573" y="2400300"/>
            <a:ext cx="1372618" cy="707886"/>
          </a:xfrm>
          <a:prstGeom prst="rect">
            <a:avLst/>
          </a:prstGeom>
          <a:noFill/>
        </p:spPr>
        <p:txBody>
          <a:bodyPr wrap="square" rtlCol="0">
            <a:spAutoFit/>
          </a:bodyPr>
          <a:lstStyle/>
          <a:p>
            <a:pPr algn="ctr"/>
            <a:r>
              <a:rPr lang="en-US" sz="4000" b="1" dirty="0">
                <a:solidFill>
                  <a:schemeClr val="bg1"/>
                </a:solidFill>
              </a:rPr>
              <a:t>3</a:t>
            </a:r>
            <a:r>
              <a:rPr lang="en-US" sz="4000" b="1" dirty="0" smtClean="0">
                <a:solidFill>
                  <a:schemeClr val="bg1"/>
                </a:solidFill>
              </a:rPr>
              <a:t>00</a:t>
            </a:r>
            <a:endParaRPr lang="en-US" sz="4000" b="1" dirty="0">
              <a:solidFill>
                <a:schemeClr val="bg1"/>
              </a:solidFill>
            </a:endParaRPr>
          </a:p>
        </p:txBody>
      </p:sp>
      <p:sp>
        <p:nvSpPr>
          <p:cNvPr id="22" name="Green Heart 21"/>
          <p:cNvSpPr/>
          <p:nvPr/>
        </p:nvSpPr>
        <p:spPr>
          <a:xfrm>
            <a:off x="4641627" y="2002643"/>
            <a:ext cx="2068510" cy="1354736"/>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t>7</a:t>
            </a:r>
            <a:endParaRPr lang="en-US" sz="4400" b="1" dirty="0"/>
          </a:p>
        </p:txBody>
      </p:sp>
      <p:sp>
        <p:nvSpPr>
          <p:cNvPr id="29" name="5,000 (2)"/>
          <p:cNvSpPr txBox="1"/>
          <p:nvPr/>
        </p:nvSpPr>
        <p:spPr>
          <a:xfrm>
            <a:off x="7130892" y="2410273"/>
            <a:ext cx="1367472" cy="707886"/>
          </a:xfrm>
          <a:prstGeom prst="rect">
            <a:avLst/>
          </a:prstGeom>
          <a:noFill/>
        </p:spPr>
        <p:txBody>
          <a:bodyPr wrap="square" rtlCol="0">
            <a:spAutoFit/>
          </a:bodyPr>
          <a:lstStyle/>
          <a:p>
            <a:pPr algn="ctr"/>
            <a:r>
              <a:rPr lang="en-US" sz="4000" b="1" dirty="0" smtClean="0">
                <a:solidFill>
                  <a:schemeClr val="bg1"/>
                </a:solidFill>
              </a:rPr>
              <a:t>500</a:t>
            </a:r>
            <a:endParaRPr lang="en-US" sz="4000" b="1" dirty="0">
              <a:solidFill>
                <a:schemeClr val="bg1"/>
              </a:solidFill>
            </a:endParaRPr>
          </a:p>
        </p:txBody>
      </p:sp>
      <p:sp>
        <p:nvSpPr>
          <p:cNvPr id="18" name="Blue Heart 17"/>
          <p:cNvSpPr/>
          <p:nvPr/>
        </p:nvSpPr>
        <p:spPr>
          <a:xfrm>
            <a:off x="6792423" y="1992476"/>
            <a:ext cx="2044413" cy="135795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8</a:t>
            </a:r>
            <a:endParaRPr lang="en-US" sz="4400" b="1" dirty="0"/>
          </a:p>
        </p:txBody>
      </p:sp>
      <p:sp>
        <p:nvSpPr>
          <p:cNvPr id="30" name="2,000 (2)"/>
          <p:cNvSpPr txBox="1"/>
          <p:nvPr/>
        </p:nvSpPr>
        <p:spPr>
          <a:xfrm>
            <a:off x="2733966" y="2410273"/>
            <a:ext cx="1352356" cy="707886"/>
          </a:xfrm>
          <a:prstGeom prst="rect">
            <a:avLst/>
          </a:prstGeom>
          <a:noFill/>
        </p:spPr>
        <p:txBody>
          <a:bodyPr wrap="square" rtlCol="0">
            <a:spAutoFit/>
          </a:bodyPr>
          <a:lstStyle/>
          <a:p>
            <a:pPr algn="ctr"/>
            <a:r>
              <a:rPr lang="en-US" sz="4000" b="1" dirty="0" smtClean="0">
                <a:solidFill>
                  <a:schemeClr val="bg1"/>
                </a:solidFill>
              </a:rPr>
              <a:t>200</a:t>
            </a:r>
            <a:endParaRPr lang="en-US" sz="4000" b="1" dirty="0">
              <a:solidFill>
                <a:schemeClr val="bg1"/>
              </a:solidFill>
            </a:endParaRPr>
          </a:p>
        </p:txBody>
      </p:sp>
      <p:sp>
        <p:nvSpPr>
          <p:cNvPr id="12" name="Teal Heart 11"/>
          <p:cNvSpPr/>
          <p:nvPr/>
        </p:nvSpPr>
        <p:spPr>
          <a:xfrm>
            <a:off x="2386010" y="1992476"/>
            <a:ext cx="2048271" cy="1375070"/>
          </a:xfrm>
          <a:prstGeom prst="hear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dirty="0" smtClean="0"/>
              <a:t>6</a:t>
            </a:r>
            <a:endParaRPr lang="en-US" sz="4400" b="1" dirty="0"/>
          </a:p>
        </p:txBody>
      </p:sp>
      <p:sp>
        <p:nvSpPr>
          <p:cNvPr id="31" name="1,000 (2)"/>
          <p:cNvSpPr txBox="1"/>
          <p:nvPr/>
        </p:nvSpPr>
        <p:spPr>
          <a:xfrm>
            <a:off x="607590" y="2410273"/>
            <a:ext cx="1411710"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3" name="Green Heart 2"/>
          <p:cNvSpPr/>
          <p:nvPr/>
        </p:nvSpPr>
        <p:spPr>
          <a:xfrm>
            <a:off x="291238" y="2004145"/>
            <a:ext cx="2044414" cy="1351731"/>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t>5</a:t>
            </a:r>
            <a:endParaRPr lang="en-US" sz="4400" b="1" dirty="0"/>
          </a:p>
        </p:txBody>
      </p:sp>
      <p:sp>
        <p:nvSpPr>
          <p:cNvPr id="35" name="1,000 4"/>
          <p:cNvSpPr txBox="1"/>
          <p:nvPr/>
        </p:nvSpPr>
        <p:spPr>
          <a:xfrm>
            <a:off x="2789707" y="3993419"/>
            <a:ext cx="1367772"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20" name="Purple Heart 19"/>
          <p:cNvSpPr/>
          <p:nvPr/>
        </p:nvSpPr>
        <p:spPr>
          <a:xfrm>
            <a:off x="2451388" y="3579474"/>
            <a:ext cx="2044413" cy="1358807"/>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smtClean="0"/>
              <a:t>10</a:t>
            </a:r>
            <a:endParaRPr lang="en-US" sz="4400" b="1" dirty="0"/>
          </a:p>
        </p:txBody>
      </p:sp>
      <p:sp>
        <p:nvSpPr>
          <p:cNvPr id="36" name="2,000 (1)"/>
          <p:cNvSpPr txBox="1"/>
          <p:nvPr/>
        </p:nvSpPr>
        <p:spPr>
          <a:xfrm>
            <a:off x="7130895" y="710806"/>
            <a:ext cx="1367471" cy="707886"/>
          </a:xfrm>
          <a:prstGeom prst="rect">
            <a:avLst/>
          </a:prstGeom>
          <a:noFill/>
        </p:spPr>
        <p:txBody>
          <a:bodyPr wrap="square" rtlCol="0">
            <a:spAutoFit/>
          </a:bodyPr>
          <a:lstStyle/>
          <a:p>
            <a:pPr algn="ctr"/>
            <a:r>
              <a:rPr lang="en-US" sz="4000" b="1" dirty="0" smtClean="0">
                <a:solidFill>
                  <a:schemeClr val="bg1"/>
                </a:solidFill>
              </a:rPr>
              <a:t>200</a:t>
            </a:r>
            <a:endParaRPr lang="en-US" sz="4000" b="1" dirty="0">
              <a:solidFill>
                <a:schemeClr val="bg1"/>
              </a:solidFill>
            </a:endParaRPr>
          </a:p>
        </p:txBody>
      </p:sp>
      <p:sp>
        <p:nvSpPr>
          <p:cNvPr id="21" name="Purple Heart 20"/>
          <p:cNvSpPr/>
          <p:nvPr/>
        </p:nvSpPr>
        <p:spPr>
          <a:xfrm>
            <a:off x="6782243" y="313064"/>
            <a:ext cx="2064772" cy="1326401"/>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smtClean="0"/>
              <a:t>4</a:t>
            </a:r>
            <a:endParaRPr lang="en-US" sz="4400" b="1" dirty="0"/>
          </a:p>
        </p:txBody>
      </p:sp>
      <p:sp>
        <p:nvSpPr>
          <p:cNvPr id="37" name="10,000 (1)"/>
          <p:cNvSpPr txBox="1"/>
          <p:nvPr/>
        </p:nvSpPr>
        <p:spPr>
          <a:xfrm>
            <a:off x="2608856" y="710806"/>
            <a:ext cx="1672321"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38" name="10,000 (2)"/>
          <p:cNvSpPr txBox="1"/>
          <p:nvPr/>
        </p:nvSpPr>
        <p:spPr>
          <a:xfrm>
            <a:off x="4868369" y="3983446"/>
            <a:ext cx="1630051"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19" name="Red Heart 18"/>
          <p:cNvSpPr/>
          <p:nvPr/>
        </p:nvSpPr>
        <p:spPr>
          <a:xfrm>
            <a:off x="4661186" y="3569501"/>
            <a:ext cx="2044414" cy="1358807"/>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smtClean="0"/>
              <a:t>11</a:t>
            </a:r>
            <a:endParaRPr lang="en-US" sz="4400" b="1" dirty="0"/>
          </a:p>
        </p:txBody>
      </p:sp>
      <p:sp>
        <p:nvSpPr>
          <p:cNvPr id="16" name="Orange Heart 15"/>
          <p:cNvSpPr/>
          <p:nvPr/>
        </p:nvSpPr>
        <p:spPr>
          <a:xfrm>
            <a:off x="2422810" y="297289"/>
            <a:ext cx="2044413" cy="1357951"/>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t>2</a:t>
            </a:r>
            <a:endParaRPr lang="en-US" sz="4400" b="1" dirty="0"/>
          </a:p>
        </p:txBody>
      </p:sp>
      <p:sp>
        <p:nvSpPr>
          <p:cNvPr id="5" name="Remote Word"/>
          <p:cNvSpPr txBox="1"/>
          <p:nvPr/>
        </p:nvSpPr>
        <p:spPr>
          <a:xfrm>
            <a:off x="6858001" y="4041643"/>
            <a:ext cx="1743335" cy="630942"/>
          </a:xfrm>
          <a:prstGeom prst="rect">
            <a:avLst/>
          </a:prstGeom>
          <a:noFill/>
        </p:spPr>
        <p:txBody>
          <a:bodyPr wrap="square" rtlCol="0">
            <a:spAutoFit/>
          </a:bodyPr>
          <a:lstStyle/>
          <a:p>
            <a:r>
              <a:rPr lang="en-US" sz="3500" b="1" dirty="0" smtClean="0">
                <a:ln>
                  <a:solidFill>
                    <a:schemeClr val="tx1"/>
                  </a:solidFill>
                </a:ln>
              </a:rPr>
              <a:t>Remote</a:t>
            </a:r>
            <a:endParaRPr lang="en-US" sz="3500" b="1" dirty="0">
              <a:ln>
                <a:solidFill>
                  <a:schemeClr val="tx1"/>
                </a:solidFill>
              </a:ln>
            </a:endParaRPr>
          </a:p>
        </p:txBody>
      </p:sp>
      <p:grpSp>
        <p:nvGrpSpPr>
          <p:cNvPr id="32" name="The whole remote"/>
          <p:cNvGrpSpPr/>
          <p:nvPr/>
        </p:nvGrpSpPr>
        <p:grpSpPr>
          <a:xfrm>
            <a:off x="3367615" y="349865"/>
            <a:ext cx="2224757" cy="4631784"/>
            <a:chOff x="347058" y="341144"/>
            <a:chExt cx="2224757" cy="6175712"/>
          </a:xfrm>
          <a:effectLst>
            <a:outerShdw blurRad="50800" dist="38100" dir="8100000" algn="tr" rotWithShape="0">
              <a:prstClr val="black">
                <a:alpha val="40000"/>
              </a:prstClr>
            </a:outerShdw>
          </a:effectLst>
        </p:grpSpPr>
        <p:pic>
          <p:nvPicPr>
            <p:cNvPr id="33" name="Rem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34" name="Rewind">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42" name="Fast forwar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43" name="Sto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44" name="Pla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sp>
        <p:nvSpPr>
          <p:cNvPr id="45" name="10,000 (1)"/>
          <p:cNvSpPr txBox="1"/>
          <p:nvPr/>
        </p:nvSpPr>
        <p:spPr>
          <a:xfrm>
            <a:off x="490847" y="3970467"/>
            <a:ext cx="1672321" cy="707886"/>
          </a:xfrm>
          <a:prstGeom prst="rect">
            <a:avLst/>
          </a:prstGeom>
          <a:noFill/>
        </p:spPr>
        <p:txBody>
          <a:bodyPr wrap="square" rtlCol="0">
            <a:spAutoFit/>
          </a:bodyPr>
          <a:lstStyle/>
          <a:p>
            <a:pPr algn="ctr"/>
            <a:r>
              <a:rPr lang="en-US" sz="4000" b="1" dirty="0" smtClean="0">
                <a:solidFill>
                  <a:schemeClr val="bg1"/>
                </a:solidFill>
              </a:rPr>
              <a:t>300</a:t>
            </a:r>
            <a:endParaRPr lang="en-US" sz="4000" b="1" dirty="0">
              <a:solidFill>
                <a:schemeClr val="bg1"/>
              </a:solidFill>
            </a:endParaRPr>
          </a:p>
        </p:txBody>
      </p:sp>
      <p:sp>
        <p:nvSpPr>
          <p:cNvPr id="46" name="Orange Heart 15"/>
          <p:cNvSpPr/>
          <p:nvPr/>
        </p:nvSpPr>
        <p:spPr>
          <a:xfrm>
            <a:off x="304801" y="3556950"/>
            <a:ext cx="2044413" cy="1357951"/>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t>9</a:t>
            </a:r>
            <a:endParaRPr lang="en-US" sz="4400" b="1" dirty="0"/>
          </a:p>
        </p:txBody>
      </p:sp>
    </p:spTree>
    <p:extLst>
      <p:ext uri="{BB962C8B-B14F-4D97-AF65-F5344CB8AC3E}">
        <p14:creationId xmlns:p14="http://schemas.microsoft.com/office/powerpoint/2010/main" val="33199860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1000"/>
                                        <p:tgtEl>
                                          <p:spTgt spid="20"/>
                                        </p:tgtEl>
                                      </p:cBhvr>
                                    </p:animEffect>
                                    <p:set>
                                      <p:cBhvr>
                                        <p:cTn id="7"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1000"/>
                                        <p:tgtEl>
                                          <p:spTgt spid="23"/>
                                        </p:tgtEl>
                                      </p:cBhvr>
                                    </p:animEffect>
                                    <p:set>
                                      <p:cBhvr>
                                        <p:cTn id="13"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1000"/>
                                        <p:tgtEl>
                                          <p:spTgt spid="22"/>
                                        </p:tgtEl>
                                      </p:cBhvr>
                                    </p:animEffect>
                                    <p:set>
                                      <p:cBhvr>
                                        <p:cTn id="19"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1000"/>
                                        <p:tgtEl>
                                          <p:spTgt spid="19"/>
                                        </p:tgtEl>
                                      </p:cBhvr>
                                    </p:animEffect>
                                    <p:set>
                                      <p:cBhvr>
                                        <p:cTn id="25"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6" presetClass="exit" presetSubtype="32" fill="hold" grpId="0" nodeType="clickEffect">
                                  <p:stCondLst>
                                    <p:cond delay="0"/>
                                  </p:stCondLst>
                                  <p:childTnLst>
                                    <p:animEffect transition="out" filter="circle(out)">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6" presetClass="exit" presetSubtype="32" fill="hold" grpId="0" nodeType="clickEffect">
                                  <p:stCondLst>
                                    <p:cond delay="0"/>
                                  </p:stCondLst>
                                  <p:childTnLst>
                                    <p:animEffect transition="out" filter="circle(out)">
                                      <p:cBhvr>
                                        <p:cTn id="36" dur="1000"/>
                                        <p:tgtEl>
                                          <p:spTgt spid="21"/>
                                        </p:tgtEl>
                                      </p:cBhvr>
                                    </p:animEffect>
                                    <p:set>
                                      <p:cBhvr>
                                        <p:cTn id="37"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6" presetClass="exit" presetSubtype="32" fill="hold" grpId="0" nodeType="clickEffect">
                                  <p:stCondLst>
                                    <p:cond delay="0"/>
                                  </p:stCondLst>
                                  <p:childTnLst>
                                    <p:animEffect transition="out" filter="circle(out)">
                                      <p:cBhvr>
                                        <p:cTn id="42" dur="1000"/>
                                        <p:tgtEl>
                                          <p:spTgt spid="18"/>
                                        </p:tgtEl>
                                      </p:cBhvr>
                                    </p:animEffect>
                                    <p:set>
                                      <p:cBhvr>
                                        <p:cTn id="43"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6" presetClass="exit" presetSubtype="32" fill="hold" grpId="0" nodeType="clickEffect">
                                  <p:stCondLst>
                                    <p:cond delay="0"/>
                                  </p:stCondLst>
                                  <p:childTnLst>
                                    <p:animEffect transition="out" filter="circle(out)">
                                      <p:cBhvr>
                                        <p:cTn id="48" dur="1000"/>
                                        <p:tgtEl>
                                          <p:spTgt spid="16"/>
                                        </p:tgtEl>
                                      </p:cBhvr>
                                    </p:animEffect>
                                    <p:set>
                                      <p:cBhvr>
                                        <p:cTn id="49"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6" presetClass="exit" presetSubtype="32" fill="hold" grpId="0" nodeType="clickEffect">
                                  <p:stCondLst>
                                    <p:cond delay="0"/>
                                  </p:stCondLst>
                                  <p:childTnLst>
                                    <p:animEffect transition="out" filter="circle(out)">
                                      <p:cBhvr>
                                        <p:cTn id="54" dur="1000"/>
                                        <p:tgtEl>
                                          <p:spTgt spid="17"/>
                                        </p:tgtEl>
                                      </p:cBhvr>
                                    </p:animEffect>
                                    <p:set>
                                      <p:cBhvr>
                                        <p:cTn id="55"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6" restart="whenNotActive" fill="hold" evtFilter="cancelBubble" nodeType="interactiveSeq">
                <p:stCondLst>
                  <p:cond evt="onClick" delay="0">
                    <p:tgtEl>
                      <p:spTgt spid="3"/>
                    </p:tgtEl>
                  </p:cond>
                </p:stCondLst>
                <p:endSync evt="end" delay="0">
                  <p:rtn val="all"/>
                </p:endSync>
                <p:childTnLst>
                  <p:par>
                    <p:cTn id="57" fill="hold">
                      <p:stCondLst>
                        <p:cond delay="0"/>
                      </p:stCondLst>
                      <p:childTnLst>
                        <p:par>
                          <p:cTn id="58" fill="hold">
                            <p:stCondLst>
                              <p:cond delay="0"/>
                            </p:stCondLst>
                            <p:childTnLst>
                              <p:par>
                                <p:cTn id="59" presetID="6" presetClass="exit" presetSubtype="32" fill="hold" grpId="0" nodeType="clickEffect">
                                  <p:stCondLst>
                                    <p:cond delay="0"/>
                                  </p:stCondLst>
                                  <p:childTnLst>
                                    <p:animEffect transition="out" filter="circle(out)">
                                      <p:cBhvr>
                                        <p:cTn id="60" dur="1000"/>
                                        <p:tgtEl>
                                          <p:spTgt spid="3"/>
                                        </p:tgtEl>
                                      </p:cBhvr>
                                    </p:animEffect>
                                    <p:set>
                                      <p:cBhvr>
                                        <p:cTn id="61"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37"/>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72" restart="whenNotActive" fill="hold" evtFilter="cancelBubble" nodeType="interactiveSeq">
                <p:stCondLst>
                  <p:cond evt="onClick" delay="0">
                    <p:tgtEl>
                      <p:spTgt spid="26"/>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7" restart="whenNotActive" fill="hold" evtFilter="cancelBubble" nodeType="interactiveSeq">
                <p:stCondLst>
                  <p:cond evt="onClick" delay="0">
                    <p:tgtEl>
                      <p:spTgt spid="36"/>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2" restart="whenNotActive" fill="hold" evtFilter="cancelBubble" nodeType="interactiveSeq">
                <p:stCondLst>
                  <p:cond evt="onClick" delay="0">
                    <p:tgtEl>
                      <p:spTgt spid="31"/>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7" restart="whenNotActive" fill="hold" evtFilter="cancelBubble" nodeType="interactiveSeq">
                <p:stCondLst>
                  <p:cond evt="onClick" delay="0">
                    <p:tgtEl>
                      <p:spTgt spid="30"/>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92" restart="whenNotActive" fill="hold" evtFilter="cancelBubble" nodeType="interactiveSeq">
                <p:stCondLst>
                  <p:cond evt="onClick" delay="0">
                    <p:tgtEl>
                      <p:spTgt spid="28"/>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97" restart="whenNotActive" fill="hold" evtFilter="cancelBubble" nodeType="interactiveSeq">
                <p:stCondLst>
                  <p:cond evt="onClick" delay="0">
                    <p:tgtEl>
                      <p:spTgt spid="29"/>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2" restart="whenNotActive" fill="hold" evtFilter="cancelBubble" nodeType="interactiveSeq">
                <p:stCondLst>
                  <p:cond evt="onClick" delay="0">
                    <p:tgtEl>
                      <p:spTgt spid="35"/>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07" restart="whenNotActive" fill="hold" evtFilter="cancelBubble" nodeType="interactiveSeq">
                <p:stCondLst>
                  <p:cond evt="onClick" delay="0">
                    <p:tgtEl>
                      <p:spTgt spid="38"/>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2" restart="whenNotActive" fill="hold" evtFilter="cancelBubble" nodeType="interactiveSeq">
                <p:stCondLst>
                  <p:cond evt="onClick" delay="0">
                    <p:tgtEl>
                      <p:spTgt spid="46"/>
                    </p:tgtEl>
                  </p:cond>
                </p:stCondLst>
                <p:endSync evt="end" delay="0">
                  <p:rtn val="all"/>
                </p:endSync>
                <p:childTnLst>
                  <p:par>
                    <p:cTn id="113" fill="hold">
                      <p:stCondLst>
                        <p:cond delay="0"/>
                      </p:stCondLst>
                      <p:childTnLst>
                        <p:par>
                          <p:cTn id="114" fill="hold">
                            <p:stCondLst>
                              <p:cond delay="0"/>
                            </p:stCondLst>
                            <p:childTnLst>
                              <p:par>
                                <p:cTn id="115" presetID="6" presetClass="exit" presetSubtype="32" fill="hold" grpId="0" nodeType="clickEffect">
                                  <p:stCondLst>
                                    <p:cond delay="0"/>
                                  </p:stCondLst>
                                  <p:childTnLst>
                                    <p:animEffect transition="out" filter="circle(out)">
                                      <p:cBhvr>
                                        <p:cTn id="116" dur="1000"/>
                                        <p:tgtEl>
                                          <p:spTgt spid="46"/>
                                        </p:tgtEl>
                                      </p:cBhvr>
                                    </p:animEffect>
                                    <p:set>
                                      <p:cBhvr>
                                        <p:cTn id="117"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18" restart="whenNotActive" fill="hold" evtFilter="cancelBubble" nodeType="interactiveSeq">
                <p:stCondLst>
                  <p:cond evt="onClick" delay="0">
                    <p:tgtEl>
                      <p:spTgt spid="45"/>
                    </p:tgtEl>
                  </p:cond>
                </p:stCondLst>
                <p:endSync evt="end" delay="0">
                  <p:rtn val="all"/>
                </p:endSync>
                <p:childTnLst>
                  <p:par>
                    <p:cTn id="119" fill="hold">
                      <p:stCondLst>
                        <p:cond delay="0"/>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23" restart="whenNotActive" fill="hold" evtFilter="cancelBubble" nodeType="interactiveSeq">
                <p:stCondLst>
                  <p:cond evt="onClick" delay="0">
                    <p:tgtEl>
                      <p:spTgt spid="5"/>
                    </p:tgtEl>
                  </p:cond>
                </p:stCondLst>
                <p:endSync evt="end" delay="0">
                  <p:rtn val="all"/>
                </p:endSync>
                <p:childTnLst>
                  <p:par>
                    <p:cTn id="124" fill="hold">
                      <p:stCondLst>
                        <p:cond delay="0"/>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32"/>
                                        </p:tgtEl>
                                        <p:attrNameLst>
                                          <p:attrName>style.visibility</p:attrName>
                                        </p:attrNameLst>
                                      </p:cBhvr>
                                      <p:to>
                                        <p:strVal val="visible"/>
                                      </p:to>
                                    </p:set>
                                    <p:anim calcmode="lin" valueType="num">
                                      <p:cBhvr additive="base">
                                        <p:cTn id="128" dur="800" fill="hold"/>
                                        <p:tgtEl>
                                          <p:spTgt spid="32"/>
                                        </p:tgtEl>
                                        <p:attrNameLst>
                                          <p:attrName>ppt_x</p:attrName>
                                        </p:attrNameLst>
                                      </p:cBhvr>
                                      <p:tavLst>
                                        <p:tav tm="0">
                                          <p:val>
                                            <p:strVal val="#ppt_x"/>
                                          </p:val>
                                        </p:tav>
                                        <p:tav tm="100000">
                                          <p:val>
                                            <p:strVal val="#ppt_x"/>
                                          </p:val>
                                        </p:tav>
                                      </p:tavLst>
                                    </p:anim>
                                    <p:anim calcmode="lin" valueType="num">
                                      <p:cBhvr additive="base">
                                        <p:cTn id="129" dur="8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24" grpId="0"/>
      <p:bldP spid="17" grpId="0" animBg="1"/>
      <p:bldP spid="26" grpId="0"/>
      <p:bldP spid="23" grpId="0" animBg="1"/>
      <p:bldP spid="28" grpId="0"/>
      <p:bldP spid="22" grpId="0" animBg="1"/>
      <p:bldP spid="29" grpId="0"/>
      <p:bldP spid="18" grpId="0" animBg="1"/>
      <p:bldP spid="30" grpId="0"/>
      <p:bldP spid="12" grpId="0" animBg="1"/>
      <p:bldP spid="31" grpId="0"/>
      <p:bldP spid="3" grpId="0" animBg="1"/>
      <p:bldP spid="35" grpId="0"/>
      <p:bldP spid="20" grpId="0" animBg="1"/>
      <p:bldP spid="36" grpId="0"/>
      <p:bldP spid="21" grpId="0" animBg="1"/>
      <p:bldP spid="37" grpId="0"/>
      <p:bldP spid="38" grpId="0"/>
      <p:bldP spid="19" grpId="0" animBg="1"/>
      <p:bldP spid="16" grpId="0" animBg="1"/>
      <p:bldP spid="45" grpId="0"/>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27280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The whole remote"/>
          <p:cNvGrpSpPr/>
          <p:nvPr/>
        </p:nvGrpSpPr>
        <p:grpSpPr>
          <a:xfrm rot="19977884">
            <a:off x="6834370" y="1863940"/>
            <a:ext cx="2224757" cy="4631784"/>
            <a:chOff x="347058" y="341144"/>
            <a:chExt cx="2224757" cy="6175712"/>
          </a:xfrm>
          <a:effectLst>
            <a:outerShdw blurRad="50800" dist="38100" dir="8100000" algn="tr" rotWithShape="0">
              <a:prstClr val="black">
                <a:alpha val="40000"/>
              </a:prstClr>
            </a:outerShdw>
          </a:effectLst>
        </p:grpSpPr>
        <p:pic>
          <p:nvPicPr>
            <p:cNvPr id="7" name="Rem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8" name="Rewind">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9" name="Fast forwar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10" name="Sto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11" name="Play"/>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spTree>
    <p:extLst>
      <p:ext uri="{BB962C8B-B14F-4D97-AF65-F5344CB8AC3E}">
        <p14:creationId xmlns:p14="http://schemas.microsoft.com/office/powerpoint/2010/main" val="31754945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a:picLocks noChangeAspect="1"/>
          </p:cNvPicPr>
          <p:nvPr/>
        </p:nvPicPr>
        <p:blipFill rotWithShape="1">
          <a:blip r:embed="rId2" cstate="print">
            <a:extLst>
              <a:ext uri="{28A0092B-C50C-407E-A947-70E740481C1C}">
                <a14:useLocalDpi xmlns:a14="http://schemas.microsoft.com/office/drawing/2010/main" val="0"/>
              </a:ext>
            </a:extLst>
          </a:blip>
          <a:srcRect t="14405" b="10595"/>
          <a:stretch/>
        </p:blipFill>
        <p:spPr>
          <a:xfrm>
            <a:off x="153917" y="92846"/>
            <a:ext cx="8763000" cy="4929188"/>
          </a:xfrm>
          <a:prstGeom prst="rect">
            <a:avLst/>
          </a:prstGeom>
          <a:ln w="317500">
            <a:solidFill>
              <a:schemeClr val="tx1">
                <a:lumMod val="85000"/>
                <a:lumOff val="15000"/>
              </a:schemeClr>
            </a:solidFill>
          </a:ln>
        </p:spPr>
      </p:pic>
      <p:sp>
        <p:nvSpPr>
          <p:cNvPr id="24" name="1,000 (1)"/>
          <p:cNvSpPr txBox="1"/>
          <p:nvPr/>
        </p:nvSpPr>
        <p:spPr>
          <a:xfrm>
            <a:off x="601098" y="710806"/>
            <a:ext cx="1371600" cy="707886"/>
          </a:xfrm>
          <a:prstGeom prst="rect">
            <a:avLst/>
          </a:prstGeom>
          <a:noFill/>
        </p:spPr>
        <p:txBody>
          <a:bodyPr wrap="square" rtlCol="0">
            <a:spAutoFit/>
          </a:bodyPr>
          <a:lstStyle/>
          <a:p>
            <a:pPr algn="ctr"/>
            <a:r>
              <a:rPr lang="en-US" sz="4000" b="1" dirty="0" smtClean="0">
                <a:solidFill>
                  <a:schemeClr val="bg1"/>
                </a:solidFill>
              </a:rPr>
              <a:t>500</a:t>
            </a:r>
            <a:endParaRPr lang="en-US" sz="4000" b="1" dirty="0">
              <a:solidFill>
                <a:schemeClr val="bg1"/>
              </a:solidFill>
            </a:endParaRPr>
          </a:p>
        </p:txBody>
      </p:sp>
      <p:sp>
        <p:nvSpPr>
          <p:cNvPr id="17" name="Red Heart 16"/>
          <p:cNvSpPr/>
          <p:nvPr/>
        </p:nvSpPr>
        <p:spPr>
          <a:xfrm>
            <a:off x="264693" y="297288"/>
            <a:ext cx="2044413" cy="1357952"/>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a:t>1</a:t>
            </a:r>
          </a:p>
        </p:txBody>
      </p:sp>
      <p:sp>
        <p:nvSpPr>
          <p:cNvPr id="26" name="5,000 (1)"/>
          <p:cNvSpPr txBox="1"/>
          <p:nvPr/>
        </p:nvSpPr>
        <p:spPr>
          <a:xfrm>
            <a:off x="4959309" y="710806"/>
            <a:ext cx="1438637" cy="707886"/>
          </a:xfrm>
          <a:prstGeom prst="rect">
            <a:avLst/>
          </a:prstGeom>
          <a:noFill/>
        </p:spPr>
        <p:txBody>
          <a:bodyPr wrap="square" rtlCol="0">
            <a:spAutoFit/>
          </a:bodyPr>
          <a:lstStyle/>
          <a:p>
            <a:pPr algn="ctr"/>
            <a:r>
              <a:rPr lang="en-US" sz="4000" b="1" dirty="0" smtClean="0">
                <a:solidFill>
                  <a:schemeClr val="bg1"/>
                </a:solidFill>
              </a:rPr>
              <a:t>300</a:t>
            </a:r>
            <a:endParaRPr lang="en-US" sz="4000" b="1" dirty="0">
              <a:solidFill>
                <a:schemeClr val="bg1"/>
              </a:solidFill>
            </a:endParaRPr>
          </a:p>
        </p:txBody>
      </p:sp>
      <p:sp>
        <p:nvSpPr>
          <p:cNvPr id="23" name="Blue Heart 22"/>
          <p:cNvSpPr/>
          <p:nvPr/>
        </p:nvSpPr>
        <p:spPr>
          <a:xfrm>
            <a:off x="4656421" y="297109"/>
            <a:ext cx="2044413" cy="135831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3</a:t>
            </a:r>
            <a:endParaRPr lang="en-US" sz="4400" b="1" dirty="0"/>
          </a:p>
        </p:txBody>
      </p:sp>
      <p:sp>
        <p:nvSpPr>
          <p:cNvPr id="28" name="1,000 (3)"/>
          <p:cNvSpPr txBox="1"/>
          <p:nvPr/>
        </p:nvSpPr>
        <p:spPr>
          <a:xfrm>
            <a:off x="4989573" y="2400300"/>
            <a:ext cx="1372618" cy="707886"/>
          </a:xfrm>
          <a:prstGeom prst="rect">
            <a:avLst/>
          </a:prstGeom>
          <a:noFill/>
        </p:spPr>
        <p:txBody>
          <a:bodyPr wrap="square" rtlCol="0">
            <a:spAutoFit/>
          </a:bodyPr>
          <a:lstStyle/>
          <a:p>
            <a:pPr algn="ctr"/>
            <a:r>
              <a:rPr lang="en-US" sz="4000" b="1" dirty="0" smtClean="0">
                <a:solidFill>
                  <a:schemeClr val="bg1"/>
                </a:solidFill>
              </a:rPr>
              <a:t>500</a:t>
            </a:r>
            <a:endParaRPr lang="en-US" sz="4000" b="1" dirty="0">
              <a:solidFill>
                <a:schemeClr val="bg1"/>
              </a:solidFill>
            </a:endParaRPr>
          </a:p>
        </p:txBody>
      </p:sp>
      <p:sp>
        <p:nvSpPr>
          <p:cNvPr id="22" name="Green Heart 21"/>
          <p:cNvSpPr/>
          <p:nvPr/>
        </p:nvSpPr>
        <p:spPr>
          <a:xfrm>
            <a:off x="4641627" y="2002643"/>
            <a:ext cx="2068510" cy="1354736"/>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t>7</a:t>
            </a:r>
            <a:endParaRPr lang="en-US" sz="4400" b="1" dirty="0"/>
          </a:p>
        </p:txBody>
      </p:sp>
      <p:sp>
        <p:nvSpPr>
          <p:cNvPr id="29" name="5,000 (2)"/>
          <p:cNvSpPr txBox="1"/>
          <p:nvPr/>
        </p:nvSpPr>
        <p:spPr>
          <a:xfrm>
            <a:off x="7130892" y="2410273"/>
            <a:ext cx="1367472"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18" name="Blue Heart 17"/>
          <p:cNvSpPr/>
          <p:nvPr/>
        </p:nvSpPr>
        <p:spPr>
          <a:xfrm>
            <a:off x="6792423" y="1992476"/>
            <a:ext cx="2044413" cy="135795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8</a:t>
            </a:r>
            <a:endParaRPr lang="en-US" sz="4400" b="1" dirty="0"/>
          </a:p>
        </p:txBody>
      </p:sp>
      <p:sp>
        <p:nvSpPr>
          <p:cNvPr id="30" name="2,000 (2)"/>
          <p:cNvSpPr txBox="1"/>
          <p:nvPr/>
        </p:nvSpPr>
        <p:spPr>
          <a:xfrm>
            <a:off x="2733966" y="2410273"/>
            <a:ext cx="1352356"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12" name="Teal Heart 11"/>
          <p:cNvSpPr/>
          <p:nvPr/>
        </p:nvSpPr>
        <p:spPr>
          <a:xfrm>
            <a:off x="2386010" y="1992476"/>
            <a:ext cx="2048271" cy="1375070"/>
          </a:xfrm>
          <a:prstGeom prst="hear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dirty="0" smtClean="0"/>
              <a:t>6</a:t>
            </a:r>
            <a:endParaRPr lang="en-US" sz="4400" b="1" dirty="0"/>
          </a:p>
        </p:txBody>
      </p:sp>
      <p:sp>
        <p:nvSpPr>
          <p:cNvPr id="31" name="1,000 (2)"/>
          <p:cNvSpPr txBox="1"/>
          <p:nvPr/>
        </p:nvSpPr>
        <p:spPr>
          <a:xfrm>
            <a:off x="607590" y="2410273"/>
            <a:ext cx="1411710"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3" name="Green Heart 2"/>
          <p:cNvSpPr/>
          <p:nvPr/>
        </p:nvSpPr>
        <p:spPr>
          <a:xfrm>
            <a:off x="291238" y="2004145"/>
            <a:ext cx="2044414" cy="1351731"/>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t>5</a:t>
            </a:r>
            <a:endParaRPr lang="en-US" sz="4400" b="1" dirty="0"/>
          </a:p>
        </p:txBody>
      </p:sp>
      <p:sp>
        <p:nvSpPr>
          <p:cNvPr id="35" name="1,000 4"/>
          <p:cNvSpPr txBox="1"/>
          <p:nvPr/>
        </p:nvSpPr>
        <p:spPr>
          <a:xfrm>
            <a:off x="2789707" y="3993419"/>
            <a:ext cx="1367772"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20" name="Purple Heart 19"/>
          <p:cNvSpPr/>
          <p:nvPr/>
        </p:nvSpPr>
        <p:spPr>
          <a:xfrm>
            <a:off x="2451388" y="3579474"/>
            <a:ext cx="2044413" cy="1358807"/>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smtClean="0"/>
              <a:t>10</a:t>
            </a:r>
            <a:endParaRPr lang="en-US" sz="4400" b="1" dirty="0"/>
          </a:p>
        </p:txBody>
      </p:sp>
      <p:sp>
        <p:nvSpPr>
          <p:cNvPr id="36" name="2,000 (1)"/>
          <p:cNvSpPr txBox="1"/>
          <p:nvPr/>
        </p:nvSpPr>
        <p:spPr>
          <a:xfrm>
            <a:off x="7130895" y="710806"/>
            <a:ext cx="1367471" cy="707886"/>
          </a:xfrm>
          <a:prstGeom prst="rect">
            <a:avLst/>
          </a:prstGeom>
          <a:noFill/>
        </p:spPr>
        <p:txBody>
          <a:bodyPr wrap="square" rtlCol="0">
            <a:spAutoFit/>
          </a:bodyPr>
          <a:lstStyle/>
          <a:p>
            <a:pPr algn="ctr"/>
            <a:r>
              <a:rPr lang="en-US" sz="4000" b="1" dirty="0">
                <a:solidFill>
                  <a:schemeClr val="bg1"/>
                </a:solidFill>
              </a:rPr>
              <a:t>4</a:t>
            </a:r>
            <a:r>
              <a:rPr lang="en-US" sz="4000" b="1" dirty="0" smtClean="0">
                <a:solidFill>
                  <a:schemeClr val="bg1"/>
                </a:solidFill>
              </a:rPr>
              <a:t>00</a:t>
            </a:r>
            <a:endParaRPr lang="en-US" sz="4000" b="1" dirty="0">
              <a:solidFill>
                <a:schemeClr val="bg1"/>
              </a:solidFill>
            </a:endParaRPr>
          </a:p>
        </p:txBody>
      </p:sp>
      <p:sp>
        <p:nvSpPr>
          <p:cNvPr id="21" name="Purple Heart 20"/>
          <p:cNvSpPr/>
          <p:nvPr/>
        </p:nvSpPr>
        <p:spPr>
          <a:xfrm>
            <a:off x="6782243" y="313064"/>
            <a:ext cx="2064772" cy="1326401"/>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smtClean="0"/>
              <a:t>4</a:t>
            </a:r>
            <a:endParaRPr lang="en-US" sz="4400" b="1" dirty="0"/>
          </a:p>
        </p:txBody>
      </p:sp>
      <p:sp>
        <p:nvSpPr>
          <p:cNvPr id="37" name="10,000 (1)"/>
          <p:cNvSpPr txBox="1"/>
          <p:nvPr/>
        </p:nvSpPr>
        <p:spPr>
          <a:xfrm>
            <a:off x="2608856" y="710806"/>
            <a:ext cx="1672321"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38" name="10,000 (2)"/>
          <p:cNvSpPr txBox="1"/>
          <p:nvPr/>
        </p:nvSpPr>
        <p:spPr>
          <a:xfrm>
            <a:off x="4868369" y="3983446"/>
            <a:ext cx="1630051" cy="707886"/>
          </a:xfrm>
          <a:prstGeom prst="rect">
            <a:avLst/>
          </a:prstGeom>
          <a:noFill/>
        </p:spPr>
        <p:txBody>
          <a:bodyPr wrap="square" rtlCol="0">
            <a:spAutoFit/>
          </a:bodyPr>
          <a:lstStyle/>
          <a:p>
            <a:pPr algn="ctr"/>
            <a:r>
              <a:rPr lang="en-US" sz="4000" b="1" dirty="0" smtClean="0">
                <a:solidFill>
                  <a:schemeClr val="bg1"/>
                </a:solidFill>
              </a:rPr>
              <a:t>400</a:t>
            </a:r>
            <a:endParaRPr lang="en-US" sz="4000" b="1" dirty="0">
              <a:solidFill>
                <a:schemeClr val="bg1"/>
              </a:solidFill>
            </a:endParaRPr>
          </a:p>
        </p:txBody>
      </p:sp>
      <p:sp>
        <p:nvSpPr>
          <p:cNvPr id="19" name="Red Heart 18"/>
          <p:cNvSpPr/>
          <p:nvPr/>
        </p:nvSpPr>
        <p:spPr>
          <a:xfrm>
            <a:off x="4661186" y="3569501"/>
            <a:ext cx="2044414" cy="1358807"/>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smtClean="0"/>
              <a:t>11</a:t>
            </a:r>
            <a:endParaRPr lang="en-US" sz="4400" b="1" dirty="0"/>
          </a:p>
        </p:txBody>
      </p:sp>
      <p:sp>
        <p:nvSpPr>
          <p:cNvPr id="16" name="Orange Heart 15"/>
          <p:cNvSpPr/>
          <p:nvPr/>
        </p:nvSpPr>
        <p:spPr>
          <a:xfrm>
            <a:off x="2422810" y="297289"/>
            <a:ext cx="2044413" cy="1357951"/>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t>2</a:t>
            </a:r>
            <a:endParaRPr lang="en-US" sz="4400" b="1" dirty="0"/>
          </a:p>
        </p:txBody>
      </p:sp>
      <p:sp>
        <p:nvSpPr>
          <p:cNvPr id="5" name="Remote Word"/>
          <p:cNvSpPr txBox="1"/>
          <p:nvPr/>
        </p:nvSpPr>
        <p:spPr>
          <a:xfrm>
            <a:off x="6858001" y="4041643"/>
            <a:ext cx="1743335" cy="630942"/>
          </a:xfrm>
          <a:prstGeom prst="rect">
            <a:avLst/>
          </a:prstGeom>
          <a:noFill/>
        </p:spPr>
        <p:txBody>
          <a:bodyPr wrap="square" rtlCol="0">
            <a:spAutoFit/>
          </a:bodyPr>
          <a:lstStyle/>
          <a:p>
            <a:r>
              <a:rPr lang="en-US" sz="3500" b="1" dirty="0" smtClean="0">
                <a:ln>
                  <a:solidFill>
                    <a:schemeClr val="tx1"/>
                  </a:solidFill>
                </a:ln>
              </a:rPr>
              <a:t>Remote</a:t>
            </a:r>
            <a:endParaRPr lang="en-US" sz="3500" b="1" dirty="0">
              <a:ln>
                <a:solidFill>
                  <a:schemeClr val="tx1"/>
                </a:solidFill>
              </a:ln>
            </a:endParaRPr>
          </a:p>
        </p:txBody>
      </p:sp>
      <p:grpSp>
        <p:nvGrpSpPr>
          <p:cNvPr id="32" name="The whole remote"/>
          <p:cNvGrpSpPr/>
          <p:nvPr/>
        </p:nvGrpSpPr>
        <p:grpSpPr>
          <a:xfrm>
            <a:off x="3367615" y="349865"/>
            <a:ext cx="2224757" cy="4631784"/>
            <a:chOff x="347058" y="341144"/>
            <a:chExt cx="2224757" cy="6175712"/>
          </a:xfrm>
          <a:effectLst>
            <a:outerShdw blurRad="50800" dist="38100" dir="8100000" algn="tr" rotWithShape="0">
              <a:prstClr val="black">
                <a:alpha val="40000"/>
              </a:prstClr>
            </a:outerShdw>
          </a:effectLst>
        </p:grpSpPr>
        <p:pic>
          <p:nvPicPr>
            <p:cNvPr id="33" name="Rem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34" name="Rewind">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42" name="Fast forwar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43" name="Sto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44" name="Pla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sp>
        <p:nvSpPr>
          <p:cNvPr id="45" name="10,000 (1)"/>
          <p:cNvSpPr txBox="1"/>
          <p:nvPr/>
        </p:nvSpPr>
        <p:spPr>
          <a:xfrm>
            <a:off x="490847" y="3970467"/>
            <a:ext cx="1672321"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46" name="Orange Heart 15"/>
          <p:cNvSpPr/>
          <p:nvPr/>
        </p:nvSpPr>
        <p:spPr>
          <a:xfrm>
            <a:off x="304801" y="3556950"/>
            <a:ext cx="2044413" cy="1357951"/>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t>9</a:t>
            </a:r>
            <a:endParaRPr lang="en-US" sz="4400" b="1" dirty="0"/>
          </a:p>
        </p:txBody>
      </p:sp>
    </p:spTree>
    <p:extLst>
      <p:ext uri="{BB962C8B-B14F-4D97-AF65-F5344CB8AC3E}">
        <p14:creationId xmlns:p14="http://schemas.microsoft.com/office/powerpoint/2010/main" val="18204705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1000"/>
                                        <p:tgtEl>
                                          <p:spTgt spid="20"/>
                                        </p:tgtEl>
                                      </p:cBhvr>
                                    </p:animEffect>
                                    <p:set>
                                      <p:cBhvr>
                                        <p:cTn id="7"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1000"/>
                                        <p:tgtEl>
                                          <p:spTgt spid="23"/>
                                        </p:tgtEl>
                                      </p:cBhvr>
                                    </p:animEffect>
                                    <p:set>
                                      <p:cBhvr>
                                        <p:cTn id="13"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1000"/>
                                        <p:tgtEl>
                                          <p:spTgt spid="22"/>
                                        </p:tgtEl>
                                      </p:cBhvr>
                                    </p:animEffect>
                                    <p:set>
                                      <p:cBhvr>
                                        <p:cTn id="19"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1000"/>
                                        <p:tgtEl>
                                          <p:spTgt spid="19"/>
                                        </p:tgtEl>
                                      </p:cBhvr>
                                    </p:animEffect>
                                    <p:set>
                                      <p:cBhvr>
                                        <p:cTn id="25"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6" presetClass="exit" presetSubtype="32" fill="hold" grpId="0" nodeType="clickEffect">
                                  <p:stCondLst>
                                    <p:cond delay="0"/>
                                  </p:stCondLst>
                                  <p:childTnLst>
                                    <p:animEffect transition="out" filter="circle(out)">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6" presetClass="exit" presetSubtype="32" fill="hold" grpId="0" nodeType="clickEffect">
                                  <p:stCondLst>
                                    <p:cond delay="0"/>
                                  </p:stCondLst>
                                  <p:childTnLst>
                                    <p:animEffect transition="out" filter="circle(out)">
                                      <p:cBhvr>
                                        <p:cTn id="36" dur="1000"/>
                                        <p:tgtEl>
                                          <p:spTgt spid="21"/>
                                        </p:tgtEl>
                                      </p:cBhvr>
                                    </p:animEffect>
                                    <p:set>
                                      <p:cBhvr>
                                        <p:cTn id="37"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6" presetClass="exit" presetSubtype="32" fill="hold" grpId="0" nodeType="clickEffect">
                                  <p:stCondLst>
                                    <p:cond delay="0"/>
                                  </p:stCondLst>
                                  <p:childTnLst>
                                    <p:animEffect transition="out" filter="circle(out)">
                                      <p:cBhvr>
                                        <p:cTn id="42" dur="1000"/>
                                        <p:tgtEl>
                                          <p:spTgt spid="18"/>
                                        </p:tgtEl>
                                      </p:cBhvr>
                                    </p:animEffect>
                                    <p:set>
                                      <p:cBhvr>
                                        <p:cTn id="43"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6" presetClass="exit" presetSubtype="32" fill="hold" grpId="0" nodeType="clickEffect">
                                  <p:stCondLst>
                                    <p:cond delay="0"/>
                                  </p:stCondLst>
                                  <p:childTnLst>
                                    <p:animEffect transition="out" filter="circle(out)">
                                      <p:cBhvr>
                                        <p:cTn id="48" dur="1000"/>
                                        <p:tgtEl>
                                          <p:spTgt spid="16"/>
                                        </p:tgtEl>
                                      </p:cBhvr>
                                    </p:animEffect>
                                    <p:set>
                                      <p:cBhvr>
                                        <p:cTn id="49"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6" presetClass="exit" presetSubtype="32" fill="hold" grpId="0" nodeType="clickEffect">
                                  <p:stCondLst>
                                    <p:cond delay="0"/>
                                  </p:stCondLst>
                                  <p:childTnLst>
                                    <p:animEffect transition="out" filter="circle(out)">
                                      <p:cBhvr>
                                        <p:cTn id="54" dur="1000"/>
                                        <p:tgtEl>
                                          <p:spTgt spid="17"/>
                                        </p:tgtEl>
                                      </p:cBhvr>
                                    </p:animEffect>
                                    <p:set>
                                      <p:cBhvr>
                                        <p:cTn id="55"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6" restart="whenNotActive" fill="hold" evtFilter="cancelBubble" nodeType="interactiveSeq">
                <p:stCondLst>
                  <p:cond evt="onClick" delay="0">
                    <p:tgtEl>
                      <p:spTgt spid="3"/>
                    </p:tgtEl>
                  </p:cond>
                </p:stCondLst>
                <p:endSync evt="end" delay="0">
                  <p:rtn val="all"/>
                </p:endSync>
                <p:childTnLst>
                  <p:par>
                    <p:cTn id="57" fill="hold">
                      <p:stCondLst>
                        <p:cond delay="0"/>
                      </p:stCondLst>
                      <p:childTnLst>
                        <p:par>
                          <p:cTn id="58" fill="hold">
                            <p:stCondLst>
                              <p:cond delay="0"/>
                            </p:stCondLst>
                            <p:childTnLst>
                              <p:par>
                                <p:cTn id="59" presetID="6" presetClass="exit" presetSubtype="32" fill="hold" grpId="0" nodeType="clickEffect">
                                  <p:stCondLst>
                                    <p:cond delay="0"/>
                                  </p:stCondLst>
                                  <p:childTnLst>
                                    <p:animEffect transition="out" filter="circle(out)">
                                      <p:cBhvr>
                                        <p:cTn id="60" dur="1000"/>
                                        <p:tgtEl>
                                          <p:spTgt spid="3"/>
                                        </p:tgtEl>
                                      </p:cBhvr>
                                    </p:animEffect>
                                    <p:set>
                                      <p:cBhvr>
                                        <p:cTn id="61"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37"/>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72" restart="whenNotActive" fill="hold" evtFilter="cancelBubble" nodeType="interactiveSeq">
                <p:stCondLst>
                  <p:cond evt="onClick" delay="0">
                    <p:tgtEl>
                      <p:spTgt spid="26"/>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7" restart="whenNotActive" fill="hold" evtFilter="cancelBubble" nodeType="interactiveSeq">
                <p:stCondLst>
                  <p:cond evt="onClick" delay="0">
                    <p:tgtEl>
                      <p:spTgt spid="36"/>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2" restart="whenNotActive" fill="hold" evtFilter="cancelBubble" nodeType="interactiveSeq">
                <p:stCondLst>
                  <p:cond evt="onClick" delay="0">
                    <p:tgtEl>
                      <p:spTgt spid="31"/>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7" restart="whenNotActive" fill="hold" evtFilter="cancelBubble" nodeType="interactiveSeq">
                <p:stCondLst>
                  <p:cond evt="onClick" delay="0">
                    <p:tgtEl>
                      <p:spTgt spid="30"/>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92" restart="whenNotActive" fill="hold" evtFilter="cancelBubble" nodeType="interactiveSeq">
                <p:stCondLst>
                  <p:cond evt="onClick" delay="0">
                    <p:tgtEl>
                      <p:spTgt spid="28"/>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97" restart="whenNotActive" fill="hold" evtFilter="cancelBubble" nodeType="interactiveSeq">
                <p:stCondLst>
                  <p:cond evt="onClick" delay="0">
                    <p:tgtEl>
                      <p:spTgt spid="29"/>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2" restart="whenNotActive" fill="hold" evtFilter="cancelBubble" nodeType="interactiveSeq">
                <p:stCondLst>
                  <p:cond evt="onClick" delay="0">
                    <p:tgtEl>
                      <p:spTgt spid="35"/>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07" restart="whenNotActive" fill="hold" evtFilter="cancelBubble" nodeType="interactiveSeq">
                <p:stCondLst>
                  <p:cond evt="onClick" delay="0">
                    <p:tgtEl>
                      <p:spTgt spid="38"/>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2" restart="whenNotActive" fill="hold" evtFilter="cancelBubble" nodeType="interactiveSeq">
                <p:stCondLst>
                  <p:cond evt="onClick" delay="0">
                    <p:tgtEl>
                      <p:spTgt spid="46"/>
                    </p:tgtEl>
                  </p:cond>
                </p:stCondLst>
                <p:endSync evt="end" delay="0">
                  <p:rtn val="all"/>
                </p:endSync>
                <p:childTnLst>
                  <p:par>
                    <p:cTn id="113" fill="hold">
                      <p:stCondLst>
                        <p:cond delay="0"/>
                      </p:stCondLst>
                      <p:childTnLst>
                        <p:par>
                          <p:cTn id="114" fill="hold">
                            <p:stCondLst>
                              <p:cond delay="0"/>
                            </p:stCondLst>
                            <p:childTnLst>
                              <p:par>
                                <p:cTn id="115" presetID="6" presetClass="exit" presetSubtype="32" fill="hold" grpId="0" nodeType="clickEffect">
                                  <p:stCondLst>
                                    <p:cond delay="0"/>
                                  </p:stCondLst>
                                  <p:childTnLst>
                                    <p:animEffect transition="out" filter="circle(out)">
                                      <p:cBhvr>
                                        <p:cTn id="116" dur="1000"/>
                                        <p:tgtEl>
                                          <p:spTgt spid="46"/>
                                        </p:tgtEl>
                                      </p:cBhvr>
                                    </p:animEffect>
                                    <p:set>
                                      <p:cBhvr>
                                        <p:cTn id="117"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18" restart="whenNotActive" fill="hold" evtFilter="cancelBubble" nodeType="interactiveSeq">
                <p:stCondLst>
                  <p:cond evt="onClick" delay="0">
                    <p:tgtEl>
                      <p:spTgt spid="45"/>
                    </p:tgtEl>
                  </p:cond>
                </p:stCondLst>
                <p:endSync evt="end" delay="0">
                  <p:rtn val="all"/>
                </p:endSync>
                <p:childTnLst>
                  <p:par>
                    <p:cTn id="119" fill="hold">
                      <p:stCondLst>
                        <p:cond delay="0"/>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23" restart="whenNotActive" fill="hold" evtFilter="cancelBubble" nodeType="interactiveSeq">
                <p:stCondLst>
                  <p:cond evt="onClick" delay="0">
                    <p:tgtEl>
                      <p:spTgt spid="5"/>
                    </p:tgtEl>
                  </p:cond>
                </p:stCondLst>
                <p:endSync evt="end" delay="0">
                  <p:rtn val="all"/>
                </p:endSync>
                <p:childTnLst>
                  <p:par>
                    <p:cTn id="124" fill="hold">
                      <p:stCondLst>
                        <p:cond delay="0"/>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32"/>
                                        </p:tgtEl>
                                        <p:attrNameLst>
                                          <p:attrName>style.visibility</p:attrName>
                                        </p:attrNameLst>
                                      </p:cBhvr>
                                      <p:to>
                                        <p:strVal val="visible"/>
                                      </p:to>
                                    </p:set>
                                    <p:anim calcmode="lin" valueType="num">
                                      <p:cBhvr additive="base">
                                        <p:cTn id="128" dur="800" fill="hold"/>
                                        <p:tgtEl>
                                          <p:spTgt spid="32"/>
                                        </p:tgtEl>
                                        <p:attrNameLst>
                                          <p:attrName>ppt_x</p:attrName>
                                        </p:attrNameLst>
                                      </p:cBhvr>
                                      <p:tavLst>
                                        <p:tav tm="0">
                                          <p:val>
                                            <p:strVal val="#ppt_x"/>
                                          </p:val>
                                        </p:tav>
                                        <p:tav tm="100000">
                                          <p:val>
                                            <p:strVal val="#ppt_x"/>
                                          </p:val>
                                        </p:tav>
                                      </p:tavLst>
                                    </p:anim>
                                    <p:anim calcmode="lin" valueType="num">
                                      <p:cBhvr additive="base">
                                        <p:cTn id="129" dur="8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24" grpId="0"/>
      <p:bldP spid="17" grpId="0" animBg="1"/>
      <p:bldP spid="26" grpId="0"/>
      <p:bldP spid="23" grpId="0" animBg="1"/>
      <p:bldP spid="28" grpId="0"/>
      <p:bldP spid="22" grpId="0" animBg="1"/>
      <p:bldP spid="29" grpId="0"/>
      <p:bldP spid="18" grpId="0" animBg="1"/>
      <p:bldP spid="30" grpId="0"/>
      <p:bldP spid="12" grpId="0" animBg="1"/>
      <p:bldP spid="31" grpId="0"/>
      <p:bldP spid="3" grpId="0" animBg="1"/>
      <p:bldP spid="35" grpId="0"/>
      <p:bldP spid="20" grpId="0" animBg="1"/>
      <p:bldP spid="36" grpId="0"/>
      <p:bldP spid="21" grpId="0" animBg="1"/>
      <p:bldP spid="37" grpId="0"/>
      <p:bldP spid="38" grpId="0"/>
      <p:bldP spid="19" grpId="0" animBg="1"/>
      <p:bldP spid="16" grpId="0" animBg="1"/>
      <p:bldP spid="45" grpId="0"/>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80690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8629"/>
          <a:stretch/>
        </p:blipFill>
        <p:spPr bwMode="auto">
          <a:xfrm>
            <a:off x="533400" y="-1"/>
            <a:ext cx="8001000" cy="423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The whole remote"/>
          <p:cNvGrpSpPr/>
          <p:nvPr/>
        </p:nvGrpSpPr>
        <p:grpSpPr>
          <a:xfrm>
            <a:off x="3459621" y="2474966"/>
            <a:ext cx="2224757" cy="4631784"/>
            <a:chOff x="347058" y="341144"/>
            <a:chExt cx="2224757" cy="6175712"/>
          </a:xfrm>
          <a:effectLst>
            <a:outerShdw blurRad="50800" dist="38100" dir="8100000" algn="tr" rotWithShape="0">
              <a:prstClr val="black">
                <a:alpha val="40000"/>
              </a:prstClr>
            </a:outerShdw>
          </a:effectLst>
        </p:grpSpPr>
        <p:pic>
          <p:nvPicPr>
            <p:cNvPr id="7" name="Rem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8" name="Rewind">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9" name="Fast forwar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10" name="Sto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11" name="Play"/>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spTree>
    <p:extLst>
      <p:ext uri="{BB962C8B-B14F-4D97-AF65-F5344CB8AC3E}">
        <p14:creationId xmlns:p14="http://schemas.microsoft.com/office/powerpoint/2010/main" val="37914434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a:picLocks noChangeAspect="1"/>
          </p:cNvPicPr>
          <p:nvPr/>
        </p:nvPicPr>
        <p:blipFill rotWithShape="1">
          <a:blip r:embed="rId2" cstate="print">
            <a:extLst>
              <a:ext uri="{28A0092B-C50C-407E-A947-70E740481C1C}">
                <a14:useLocalDpi xmlns:a14="http://schemas.microsoft.com/office/drawing/2010/main" val="0"/>
              </a:ext>
            </a:extLst>
          </a:blip>
          <a:srcRect t="14405" b="10595"/>
          <a:stretch/>
        </p:blipFill>
        <p:spPr>
          <a:xfrm>
            <a:off x="153917" y="92846"/>
            <a:ext cx="8763000" cy="4929188"/>
          </a:xfrm>
          <a:prstGeom prst="rect">
            <a:avLst/>
          </a:prstGeom>
          <a:ln w="317500">
            <a:solidFill>
              <a:schemeClr val="tx1">
                <a:lumMod val="85000"/>
                <a:lumOff val="15000"/>
              </a:schemeClr>
            </a:solidFill>
          </a:ln>
        </p:spPr>
      </p:pic>
      <p:sp>
        <p:nvSpPr>
          <p:cNvPr id="24" name="1,000 (1)"/>
          <p:cNvSpPr txBox="1"/>
          <p:nvPr/>
        </p:nvSpPr>
        <p:spPr>
          <a:xfrm>
            <a:off x="601098" y="710806"/>
            <a:ext cx="1371600"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17" name="Red Heart 16"/>
          <p:cNvSpPr/>
          <p:nvPr/>
        </p:nvSpPr>
        <p:spPr>
          <a:xfrm>
            <a:off x="264693" y="297288"/>
            <a:ext cx="2044413" cy="1357952"/>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smtClean="0"/>
              <a:t>1</a:t>
            </a:r>
            <a:endParaRPr lang="en-US" sz="4400" b="1" dirty="0"/>
          </a:p>
        </p:txBody>
      </p:sp>
      <p:sp>
        <p:nvSpPr>
          <p:cNvPr id="26" name="5,000 (1)"/>
          <p:cNvSpPr txBox="1"/>
          <p:nvPr/>
        </p:nvSpPr>
        <p:spPr>
          <a:xfrm>
            <a:off x="4959309" y="710806"/>
            <a:ext cx="1438637" cy="707886"/>
          </a:xfrm>
          <a:prstGeom prst="rect">
            <a:avLst/>
          </a:prstGeom>
          <a:noFill/>
        </p:spPr>
        <p:txBody>
          <a:bodyPr wrap="square" rtlCol="0">
            <a:spAutoFit/>
          </a:bodyPr>
          <a:lstStyle/>
          <a:p>
            <a:pPr algn="ctr"/>
            <a:r>
              <a:rPr lang="en-US" sz="4000" b="1" dirty="0" smtClean="0">
                <a:solidFill>
                  <a:schemeClr val="bg1"/>
                </a:solidFill>
              </a:rPr>
              <a:t>500</a:t>
            </a:r>
            <a:endParaRPr lang="en-US" sz="4000" b="1" dirty="0">
              <a:solidFill>
                <a:schemeClr val="bg1"/>
              </a:solidFill>
            </a:endParaRPr>
          </a:p>
        </p:txBody>
      </p:sp>
      <p:sp>
        <p:nvSpPr>
          <p:cNvPr id="23" name="Blue Heart 22"/>
          <p:cNvSpPr/>
          <p:nvPr/>
        </p:nvSpPr>
        <p:spPr>
          <a:xfrm>
            <a:off x="4656421" y="297109"/>
            <a:ext cx="2044413" cy="135831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3</a:t>
            </a:r>
            <a:endParaRPr lang="en-US" sz="4400" b="1" dirty="0"/>
          </a:p>
        </p:txBody>
      </p:sp>
      <p:sp>
        <p:nvSpPr>
          <p:cNvPr id="28" name="1,000 (3)"/>
          <p:cNvSpPr txBox="1"/>
          <p:nvPr/>
        </p:nvSpPr>
        <p:spPr>
          <a:xfrm>
            <a:off x="4989573" y="2410273"/>
            <a:ext cx="1372618"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22" name="Green Heart 21"/>
          <p:cNvSpPr/>
          <p:nvPr/>
        </p:nvSpPr>
        <p:spPr>
          <a:xfrm>
            <a:off x="4641627" y="2017114"/>
            <a:ext cx="2068510" cy="1354736"/>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t>7</a:t>
            </a:r>
            <a:endParaRPr lang="en-US" sz="4400" b="1" dirty="0"/>
          </a:p>
        </p:txBody>
      </p:sp>
      <p:sp>
        <p:nvSpPr>
          <p:cNvPr id="29" name="5,000 (2)"/>
          <p:cNvSpPr txBox="1"/>
          <p:nvPr/>
        </p:nvSpPr>
        <p:spPr>
          <a:xfrm>
            <a:off x="7130892" y="2410273"/>
            <a:ext cx="1367472" cy="707886"/>
          </a:xfrm>
          <a:prstGeom prst="rect">
            <a:avLst/>
          </a:prstGeom>
          <a:noFill/>
        </p:spPr>
        <p:txBody>
          <a:bodyPr wrap="square" rtlCol="0">
            <a:spAutoFit/>
          </a:bodyPr>
          <a:lstStyle/>
          <a:p>
            <a:pPr algn="ctr"/>
            <a:r>
              <a:rPr lang="en-US" sz="4000" b="1" dirty="0" smtClean="0">
                <a:solidFill>
                  <a:schemeClr val="bg1"/>
                </a:solidFill>
              </a:rPr>
              <a:t>500</a:t>
            </a:r>
            <a:endParaRPr lang="en-US" sz="4000" b="1" dirty="0">
              <a:solidFill>
                <a:schemeClr val="bg1"/>
              </a:solidFill>
            </a:endParaRPr>
          </a:p>
        </p:txBody>
      </p:sp>
      <p:sp>
        <p:nvSpPr>
          <p:cNvPr id="18" name="Blue Heart 17"/>
          <p:cNvSpPr/>
          <p:nvPr/>
        </p:nvSpPr>
        <p:spPr>
          <a:xfrm>
            <a:off x="6792423" y="1992476"/>
            <a:ext cx="2044413" cy="135795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8</a:t>
            </a:r>
            <a:endParaRPr lang="en-US" sz="4400" b="1" dirty="0"/>
          </a:p>
        </p:txBody>
      </p:sp>
      <p:sp>
        <p:nvSpPr>
          <p:cNvPr id="30" name="2,000 (2)"/>
          <p:cNvSpPr txBox="1"/>
          <p:nvPr/>
        </p:nvSpPr>
        <p:spPr>
          <a:xfrm>
            <a:off x="2733966" y="2410273"/>
            <a:ext cx="1352356" cy="707886"/>
          </a:xfrm>
          <a:prstGeom prst="rect">
            <a:avLst/>
          </a:prstGeom>
          <a:noFill/>
        </p:spPr>
        <p:txBody>
          <a:bodyPr wrap="square" rtlCol="0">
            <a:spAutoFit/>
          </a:bodyPr>
          <a:lstStyle/>
          <a:p>
            <a:pPr algn="ctr"/>
            <a:r>
              <a:rPr lang="en-US" sz="4000" b="1" dirty="0" smtClean="0">
                <a:solidFill>
                  <a:schemeClr val="bg1"/>
                </a:solidFill>
              </a:rPr>
              <a:t>200</a:t>
            </a:r>
            <a:endParaRPr lang="en-US" sz="4000" b="1" dirty="0">
              <a:solidFill>
                <a:schemeClr val="bg1"/>
              </a:solidFill>
            </a:endParaRPr>
          </a:p>
        </p:txBody>
      </p:sp>
      <p:sp>
        <p:nvSpPr>
          <p:cNvPr id="12" name="Teal Heart 11"/>
          <p:cNvSpPr/>
          <p:nvPr/>
        </p:nvSpPr>
        <p:spPr>
          <a:xfrm>
            <a:off x="2438400" y="1992476"/>
            <a:ext cx="2048271" cy="1375070"/>
          </a:xfrm>
          <a:prstGeom prst="hear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dirty="0" smtClean="0"/>
              <a:t>6</a:t>
            </a:r>
            <a:endParaRPr lang="en-US" sz="4400" b="1" dirty="0"/>
          </a:p>
        </p:txBody>
      </p:sp>
      <p:sp>
        <p:nvSpPr>
          <p:cNvPr id="31" name="1,000 (2)"/>
          <p:cNvSpPr txBox="1"/>
          <p:nvPr/>
        </p:nvSpPr>
        <p:spPr>
          <a:xfrm>
            <a:off x="607590" y="2410273"/>
            <a:ext cx="1411710"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3" name="Green Heart 2"/>
          <p:cNvSpPr/>
          <p:nvPr/>
        </p:nvSpPr>
        <p:spPr>
          <a:xfrm>
            <a:off x="291238" y="2004145"/>
            <a:ext cx="2044414" cy="1351731"/>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t>5</a:t>
            </a:r>
            <a:endParaRPr lang="en-US" sz="4400" b="1" dirty="0"/>
          </a:p>
        </p:txBody>
      </p:sp>
      <p:sp>
        <p:nvSpPr>
          <p:cNvPr id="35" name="1,000 4"/>
          <p:cNvSpPr txBox="1"/>
          <p:nvPr/>
        </p:nvSpPr>
        <p:spPr>
          <a:xfrm>
            <a:off x="2700520" y="3993419"/>
            <a:ext cx="1367772" cy="707886"/>
          </a:xfrm>
          <a:prstGeom prst="rect">
            <a:avLst/>
          </a:prstGeom>
          <a:noFill/>
        </p:spPr>
        <p:txBody>
          <a:bodyPr wrap="square" rtlCol="0">
            <a:spAutoFit/>
          </a:bodyPr>
          <a:lstStyle/>
          <a:p>
            <a:pPr algn="ctr"/>
            <a:r>
              <a:rPr lang="en-US" sz="4000" b="1" dirty="0" smtClean="0">
                <a:solidFill>
                  <a:schemeClr val="bg1"/>
                </a:solidFill>
              </a:rPr>
              <a:t>300</a:t>
            </a:r>
            <a:endParaRPr lang="en-US" sz="4000" b="1" dirty="0">
              <a:solidFill>
                <a:schemeClr val="bg1"/>
              </a:solidFill>
            </a:endParaRPr>
          </a:p>
        </p:txBody>
      </p:sp>
      <p:sp>
        <p:nvSpPr>
          <p:cNvPr id="20" name="Purple Heart 19"/>
          <p:cNvSpPr/>
          <p:nvPr/>
        </p:nvSpPr>
        <p:spPr>
          <a:xfrm>
            <a:off x="2438401" y="3579474"/>
            <a:ext cx="2044413" cy="1358807"/>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smtClean="0"/>
              <a:t>10</a:t>
            </a:r>
            <a:endParaRPr lang="en-US" sz="4400" b="1" dirty="0"/>
          </a:p>
        </p:txBody>
      </p:sp>
      <p:sp>
        <p:nvSpPr>
          <p:cNvPr id="36" name="2,000 (1)"/>
          <p:cNvSpPr txBox="1"/>
          <p:nvPr/>
        </p:nvSpPr>
        <p:spPr>
          <a:xfrm>
            <a:off x="7130895" y="710806"/>
            <a:ext cx="1367471" cy="707886"/>
          </a:xfrm>
          <a:prstGeom prst="rect">
            <a:avLst/>
          </a:prstGeom>
          <a:noFill/>
        </p:spPr>
        <p:txBody>
          <a:bodyPr wrap="square" rtlCol="0">
            <a:spAutoFit/>
          </a:bodyPr>
          <a:lstStyle/>
          <a:p>
            <a:pPr algn="ctr"/>
            <a:r>
              <a:rPr lang="en-US" sz="4000" b="1" dirty="0" smtClean="0">
                <a:solidFill>
                  <a:schemeClr val="bg1"/>
                </a:solidFill>
              </a:rPr>
              <a:t>200</a:t>
            </a:r>
            <a:endParaRPr lang="en-US" sz="4000" b="1" dirty="0">
              <a:solidFill>
                <a:schemeClr val="bg1"/>
              </a:solidFill>
            </a:endParaRPr>
          </a:p>
        </p:txBody>
      </p:sp>
      <p:sp>
        <p:nvSpPr>
          <p:cNvPr id="21" name="Purple Heart 20"/>
          <p:cNvSpPr/>
          <p:nvPr/>
        </p:nvSpPr>
        <p:spPr>
          <a:xfrm>
            <a:off x="6782243" y="313064"/>
            <a:ext cx="2064772" cy="1326401"/>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smtClean="0"/>
              <a:t>4</a:t>
            </a:r>
            <a:endParaRPr lang="en-US" sz="4400" b="1" dirty="0"/>
          </a:p>
        </p:txBody>
      </p:sp>
      <p:sp>
        <p:nvSpPr>
          <p:cNvPr id="37" name="10,000 (1)"/>
          <p:cNvSpPr txBox="1"/>
          <p:nvPr/>
        </p:nvSpPr>
        <p:spPr>
          <a:xfrm>
            <a:off x="2608856" y="710806"/>
            <a:ext cx="1672321"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38" name="10,000 (2)"/>
          <p:cNvSpPr txBox="1"/>
          <p:nvPr/>
        </p:nvSpPr>
        <p:spPr>
          <a:xfrm>
            <a:off x="4971692" y="3993419"/>
            <a:ext cx="1630051" cy="707886"/>
          </a:xfrm>
          <a:prstGeom prst="rect">
            <a:avLst/>
          </a:prstGeom>
          <a:noFill/>
        </p:spPr>
        <p:txBody>
          <a:bodyPr wrap="square" rtlCol="0">
            <a:spAutoFit/>
          </a:bodyPr>
          <a:lstStyle/>
          <a:p>
            <a:pPr algn="ctr"/>
            <a:r>
              <a:rPr lang="en-US" sz="4000" b="1" dirty="0" smtClean="0">
                <a:solidFill>
                  <a:schemeClr val="bg1"/>
                </a:solidFill>
              </a:rPr>
              <a:t>400</a:t>
            </a:r>
            <a:endParaRPr lang="en-US" sz="4000" b="1" dirty="0">
              <a:solidFill>
                <a:schemeClr val="bg1"/>
              </a:solidFill>
            </a:endParaRPr>
          </a:p>
        </p:txBody>
      </p:sp>
      <p:sp>
        <p:nvSpPr>
          <p:cNvPr id="19" name="Red Heart 18"/>
          <p:cNvSpPr/>
          <p:nvPr/>
        </p:nvSpPr>
        <p:spPr>
          <a:xfrm>
            <a:off x="4661186" y="3579474"/>
            <a:ext cx="2044414" cy="1358807"/>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smtClean="0"/>
              <a:t>11</a:t>
            </a:r>
            <a:endParaRPr lang="en-US" sz="4400" b="1" dirty="0"/>
          </a:p>
        </p:txBody>
      </p:sp>
      <p:sp>
        <p:nvSpPr>
          <p:cNvPr id="16" name="Orange Heart 15"/>
          <p:cNvSpPr/>
          <p:nvPr/>
        </p:nvSpPr>
        <p:spPr>
          <a:xfrm>
            <a:off x="2422810" y="297289"/>
            <a:ext cx="2044413" cy="1357951"/>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t>2</a:t>
            </a:r>
            <a:endParaRPr lang="en-US" sz="4400" b="1" dirty="0"/>
          </a:p>
        </p:txBody>
      </p:sp>
      <p:sp>
        <p:nvSpPr>
          <p:cNvPr id="27" name="10,000 (1)"/>
          <p:cNvSpPr txBox="1"/>
          <p:nvPr/>
        </p:nvSpPr>
        <p:spPr>
          <a:xfrm>
            <a:off x="490847" y="3970467"/>
            <a:ext cx="1672321"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25" name="Orange Heart 15"/>
          <p:cNvSpPr/>
          <p:nvPr/>
        </p:nvSpPr>
        <p:spPr>
          <a:xfrm>
            <a:off x="304801" y="3556950"/>
            <a:ext cx="2044413" cy="1357951"/>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t>9</a:t>
            </a:r>
            <a:endParaRPr lang="en-US" sz="4400" b="1" dirty="0"/>
          </a:p>
        </p:txBody>
      </p:sp>
    </p:spTree>
    <p:extLst>
      <p:ext uri="{BB962C8B-B14F-4D97-AF65-F5344CB8AC3E}">
        <p14:creationId xmlns:p14="http://schemas.microsoft.com/office/powerpoint/2010/main" val="30738961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1000"/>
                                        <p:tgtEl>
                                          <p:spTgt spid="20"/>
                                        </p:tgtEl>
                                      </p:cBhvr>
                                    </p:animEffect>
                                    <p:set>
                                      <p:cBhvr>
                                        <p:cTn id="7"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1000"/>
                                        <p:tgtEl>
                                          <p:spTgt spid="23"/>
                                        </p:tgtEl>
                                      </p:cBhvr>
                                    </p:animEffect>
                                    <p:set>
                                      <p:cBhvr>
                                        <p:cTn id="13"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1000"/>
                                        <p:tgtEl>
                                          <p:spTgt spid="22"/>
                                        </p:tgtEl>
                                      </p:cBhvr>
                                    </p:animEffect>
                                    <p:set>
                                      <p:cBhvr>
                                        <p:cTn id="19"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1000"/>
                                        <p:tgtEl>
                                          <p:spTgt spid="19"/>
                                        </p:tgtEl>
                                      </p:cBhvr>
                                    </p:animEffect>
                                    <p:set>
                                      <p:cBhvr>
                                        <p:cTn id="25"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6" presetClass="exit" presetSubtype="32" fill="hold" grpId="0" nodeType="clickEffect">
                                  <p:stCondLst>
                                    <p:cond delay="0"/>
                                  </p:stCondLst>
                                  <p:childTnLst>
                                    <p:animEffect transition="out" filter="circle(out)">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6" presetClass="exit" presetSubtype="32" fill="hold" grpId="0" nodeType="clickEffect">
                                  <p:stCondLst>
                                    <p:cond delay="0"/>
                                  </p:stCondLst>
                                  <p:childTnLst>
                                    <p:animEffect transition="out" filter="circle(out)">
                                      <p:cBhvr>
                                        <p:cTn id="36" dur="1000"/>
                                        <p:tgtEl>
                                          <p:spTgt spid="21"/>
                                        </p:tgtEl>
                                      </p:cBhvr>
                                    </p:animEffect>
                                    <p:set>
                                      <p:cBhvr>
                                        <p:cTn id="37"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6" presetClass="exit" presetSubtype="32" fill="hold" grpId="0" nodeType="clickEffect">
                                  <p:stCondLst>
                                    <p:cond delay="0"/>
                                  </p:stCondLst>
                                  <p:childTnLst>
                                    <p:animEffect transition="out" filter="circle(out)">
                                      <p:cBhvr>
                                        <p:cTn id="42" dur="1000"/>
                                        <p:tgtEl>
                                          <p:spTgt spid="18"/>
                                        </p:tgtEl>
                                      </p:cBhvr>
                                    </p:animEffect>
                                    <p:set>
                                      <p:cBhvr>
                                        <p:cTn id="43"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6" presetClass="exit" presetSubtype="32" fill="hold" grpId="0" nodeType="clickEffect">
                                  <p:stCondLst>
                                    <p:cond delay="0"/>
                                  </p:stCondLst>
                                  <p:childTnLst>
                                    <p:animEffect transition="out" filter="circle(out)">
                                      <p:cBhvr>
                                        <p:cTn id="48" dur="1000"/>
                                        <p:tgtEl>
                                          <p:spTgt spid="16"/>
                                        </p:tgtEl>
                                      </p:cBhvr>
                                    </p:animEffect>
                                    <p:set>
                                      <p:cBhvr>
                                        <p:cTn id="49"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6" presetClass="exit" presetSubtype="32" fill="hold" grpId="0" nodeType="clickEffect">
                                  <p:stCondLst>
                                    <p:cond delay="0"/>
                                  </p:stCondLst>
                                  <p:childTnLst>
                                    <p:animEffect transition="out" filter="circle(out)">
                                      <p:cBhvr>
                                        <p:cTn id="54" dur="1000"/>
                                        <p:tgtEl>
                                          <p:spTgt spid="17"/>
                                        </p:tgtEl>
                                      </p:cBhvr>
                                    </p:animEffect>
                                    <p:set>
                                      <p:cBhvr>
                                        <p:cTn id="55"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6" restart="whenNotActive" fill="hold" evtFilter="cancelBubble" nodeType="interactiveSeq">
                <p:stCondLst>
                  <p:cond evt="onClick" delay="0">
                    <p:tgtEl>
                      <p:spTgt spid="3"/>
                    </p:tgtEl>
                  </p:cond>
                </p:stCondLst>
                <p:endSync evt="end" delay="0">
                  <p:rtn val="all"/>
                </p:endSync>
                <p:childTnLst>
                  <p:par>
                    <p:cTn id="57" fill="hold">
                      <p:stCondLst>
                        <p:cond delay="0"/>
                      </p:stCondLst>
                      <p:childTnLst>
                        <p:par>
                          <p:cTn id="58" fill="hold">
                            <p:stCondLst>
                              <p:cond delay="0"/>
                            </p:stCondLst>
                            <p:childTnLst>
                              <p:par>
                                <p:cTn id="59" presetID="6" presetClass="exit" presetSubtype="32" fill="hold" grpId="0" nodeType="clickEffect">
                                  <p:stCondLst>
                                    <p:cond delay="0"/>
                                  </p:stCondLst>
                                  <p:childTnLst>
                                    <p:animEffect transition="out" filter="circle(out)">
                                      <p:cBhvr>
                                        <p:cTn id="60" dur="1000"/>
                                        <p:tgtEl>
                                          <p:spTgt spid="3"/>
                                        </p:tgtEl>
                                      </p:cBhvr>
                                    </p:animEffect>
                                    <p:set>
                                      <p:cBhvr>
                                        <p:cTn id="61"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37"/>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72" restart="whenNotActive" fill="hold" evtFilter="cancelBubble" nodeType="interactiveSeq">
                <p:stCondLst>
                  <p:cond evt="onClick" delay="0">
                    <p:tgtEl>
                      <p:spTgt spid="26"/>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7" restart="whenNotActive" fill="hold" evtFilter="cancelBubble" nodeType="interactiveSeq">
                <p:stCondLst>
                  <p:cond evt="onClick" delay="0">
                    <p:tgtEl>
                      <p:spTgt spid="36"/>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2" restart="whenNotActive" fill="hold" evtFilter="cancelBubble" nodeType="interactiveSeq">
                <p:stCondLst>
                  <p:cond evt="onClick" delay="0">
                    <p:tgtEl>
                      <p:spTgt spid="31"/>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7" restart="whenNotActive" fill="hold" evtFilter="cancelBubble" nodeType="interactiveSeq">
                <p:stCondLst>
                  <p:cond evt="onClick" delay="0">
                    <p:tgtEl>
                      <p:spTgt spid="30"/>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92" restart="whenNotActive" fill="hold" evtFilter="cancelBubble" nodeType="interactiveSeq">
                <p:stCondLst>
                  <p:cond evt="onClick" delay="0">
                    <p:tgtEl>
                      <p:spTgt spid="28"/>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97" restart="whenNotActive" fill="hold" evtFilter="cancelBubble" nodeType="interactiveSeq">
                <p:stCondLst>
                  <p:cond evt="onClick" delay="0">
                    <p:tgtEl>
                      <p:spTgt spid="29"/>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2" restart="whenNotActive" fill="hold" evtFilter="cancelBubble" nodeType="interactiveSeq">
                <p:stCondLst>
                  <p:cond evt="onClick" delay="0">
                    <p:tgtEl>
                      <p:spTgt spid="35"/>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07" restart="whenNotActive" fill="hold" evtFilter="cancelBubble" nodeType="interactiveSeq">
                <p:stCondLst>
                  <p:cond evt="onClick" delay="0">
                    <p:tgtEl>
                      <p:spTgt spid="38"/>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2" restart="whenNotActive" fill="hold" evtFilter="cancelBubble" nodeType="interactiveSeq">
                <p:stCondLst>
                  <p:cond evt="onClick" delay="0">
                    <p:tgtEl>
                      <p:spTgt spid="25"/>
                    </p:tgtEl>
                  </p:cond>
                </p:stCondLst>
                <p:endSync evt="end" delay="0">
                  <p:rtn val="all"/>
                </p:endSync>
                <p:childTnLst>
                  <p:par>
                    <p:cTn id="113" fill="hold">
                      <p:stCondLst>
                        <p:cond delay="0"/>
                      </p:stCondLst>
                      <p:childTnLst>
                        <p:par>
                          <p:cTn id="114" fill="hold">
                            <p:stCondLst>
                              <p:cond delay="0"/>
                            </p:stCondLst>
                            <p:childTnLst>
                              <p:par>
                                <p:cTn id="115" presetID="6" presetClass="exit" presetSubtype="32" fill="hold" grpId="0" nodeType="clickEffect">
                                  <p:stCondLst>
                                    <p:cond delay="0"/>
                                  </p:stCondLst>
                                  <p:childTnLst>
                                    <p:animEffect transition="out" filter="circle(out)">
                                      <p:cBhvr>
                                        <p:cTn id="116" dur="1000"/>
                                        <p:tgtEl>
                                          <p:spTgt spid="25"/>
                                        </p:tgtEl>
                                      </p:cBhvr>
                                    </p:animEffect>
                                    <p:set>
                                      <p:cBhvr>
                                        <p:cTn id="117"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18" restart="whenNotActive" fill="hold" evtFilter="cancelBubble" nodeType="interactiveSeq">
                <p:stCondLst>
                  <p:cond evt="onClick" delay="0">
                    <p:tgtEl>
                      <p:spTgt spid="27"/>
                    </p:tgtEl>
                  </p:cond>
                </p:stCondLst>
                <p:endSync evt="end" delay="0">
                  <p:rtn val="all"/>
                </p:endSync>
                <p:childTnLst>
                  <p:par>
                    <p:cTn id="119" fill="hold">
                      <p:stCondLst>
                        <p:cond delay="0"/>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4" grpId="0"/>
      <p:bldP spid="17" grpId="0" animBg="1"/>
      <p:bldP spid="26" grpId="0"/>
      <p:bldP spid="23" grpId="0" animBg="1"/>
      <p:bldP spid="28" grpId="0"/>
      <p:bldP spid="22" grpId="0" animBg="1"/>
      <p:bldP spid="29" grpId="0"/>
      <p:bldP spid="18" grpId="0" animBg="1"/>
      <p:bldP spid="30" grpId="0"/>
      <p:bldP spid="12" grpId="0" animBg="1"/>
      <p:bldP spid="31" grpId="0"/>
      <p:bldP spid="3" grpId="0" animBg="1"/>
      <p:bldP spid="35" grpId="0"/>
      <p:bldP spid="20" grpId="0" animBg="1"/>
      <p:bldP spid="36" grpId="0"/>
      <p:bldP spid="21" grpId="0" animBg="1"/>
      <p:bldP spid="37" grpId="0"/>
      <p:bldP spid="38" grpId="0"/>
      <p:bldP spid="19" grpId="0" animBg="1"/>
      <p:bldP spid="16" grpId="0" animBg="1"/>
      <p:bldP spid="27"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33429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The whole remote"/>
          <p:cNvGrpSpPr/>
          <p:nvPr/>
        </p:nvGrpSpPr>
        <p:grpSpPr>
          <a:xfrm rot="20235143">
            <a:off x="6482992" y="2112146"/>
            <a:ext cx="2224757" cy="4631784"/>
            <a:chOff x="347058" y="341144"/>
            <a:chExt cx="2224757" cy="6175712"/>
          </a:xfrm>
          <a:effectLst>
            <a:outerShdw blurRad="50800" dist="38100" dir="8100000" algn="tr" rotWithShape="0">
              <a:prstClr val="black">
                <a:alpha val="40000"/>
              </a:prstClr>
            </a:outerShdw>
          </a:effectLst>
        </p:grpSpPr>
        <p:pic>
          <p:nvPicPr>
            <p:cNvPr id="6" name="Rem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7" name="Rewind">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8" name="Fast forwar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9" name="Sto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10" name="Play"/>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spTree>
    <p:extLst>
      <p:ext uri="{BB962C8B-B14F-4D97-AF65-F5344CB8AC3E}">
        <p14:creationId xmlns:p14="http://schemas.microsoft.com/office/powerpoint/2010/main" val="6603557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a:picLocks noChangeAspect="1"/>
          </p:cNvPicPr>
          <p:nvPr/>
        </p:nvPicPr>
        <p:blipFill rotWithShape="1">
          <a:blip r:embed="rId2" cstate="print">
            <a:extLst>
              <a:ext uri="{28A0092B-C50C-407E-A947-70E740481C1C}">
                <a14:useLocalDpi xmlns:a14="http://schemas.microsoft.com/office/drawing/2010/main" val="0"/>
              </a:ext>
            </a:extLst>
          </a:blip>
          <a:srcRect t="14405" b="10595"/>
          <a:stretch/>
        </p:blipFill>
        <p:spPr>
          <a:xfrm>
            <a:off x="153917" y="92846"/>
            <a:ext cx="8763000" cy="4929188"/>
          </a:xfrm>
          <a:prstGeom prst="rect">
            <a:avLst/>
          </a:prstGeom>
          <a:ln w="317500">
            <a:solidFill>
              <a:schemeClr val="tx1">
                <a:lumMod val="85000"/>
                <a:lumOff val="15000"/>
              </a:schemeClr>
            </a:solidFill>
          </a:ln>
        </p:spPr>
      </p:pic>
      <p:sp>
        <p:nvSpPr>
          <p:cNvPr id="24" name="1,000 (1)"/>
          <p:cNvSpPr txBox="1"/>
          <p:nvPr/>
        </p:nvSpPr>
        <p:spPr>
          <a:xfrm>
            <a:off x="601098" y="710806"/>
            <a:ext cx="1371600"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17" name="Red Heart 16"/>
          <p:cNvSpPr/>
          <p:nvPr/>
        </p:nvSpPr>
        <p:spPr>
          <a:xfrm>
            <a:off x="264693" y="297288"/>
            <a:ext cx="2044413" cy="1357952"/>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a:t>1</a:t>
            </a:r>
          </a:p>
        </p:txBody>
      </p:sp>
      <p:sp>
        <p:nvSpPr>
          <p:cNvPr id="26" name="5,000 (1)"/>
          <p:cNvSpPr txBox="1"/>
          <p:nvPr/>
        </p:nvSpPr>
        <p:spPr>
          <a:xfrm>
            <a:off x="4959309" y="710806"/>
            <a:ext cx="1438637" cy="707886"/>
          </a:xfrm>
          <a:prstGeom prst="rect">
            <a:avLst/>
          </a:prstGeom>
          <a:noFill/>
        </p:spPr>
        <p:txBody>
          <a:bodyPr wrap="square" rtlCol="0">
            <a:spAutoFit/>
          </a:bodyPr>
          <a:lstStyle/>
          <a:p>
            <a:pPr algn="ctr"/>
            <a:r>
              <a:rPr lang="en-US" sz="4000" b="1" dirty="0" smtClean="0">
                <a:solidFill>
                  <a:schemeClr val="bg1"/>
                </a:solidFill>
              </a:rPr>
              <a:t>500</a:t>
            </a:r>
            <a:endParaRPr lang="en-US" sz="4000" b="1" dirty="0">
              <a:solidFill>
                <a:schemeClr val="bg1"/>
              </a:solidFill>
            </a:endParaRPr>
          </a:p>
        </p:txBody>
      </p:sp>
      <p:sp>
        <p:nvSpPr>
          <p:cNvPr id="23" name="Blue Heart 22"/>
          <p:cNvSpPr/>
          <p:nvPr/>
        </p:nvSpPr>
        <p:spPr>
          <a:xfrm>
            <a:off x="4656421" y="297109"/>
            <a:ext cx="2044413" cy="135831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3</a:t>
            </a:r>
            <a:endParaRPr lang="en-US" sz="4400" b="1" dirty="0"/>
          </a:p>
        </p:txBody>
      </p:sp>
      <p:sp>
        <p:nvSpPr>
          <p:cNvPr id="28" name="1,000 (3)"/>
          <p:cNvSpPr txBox="1"/>
          <p:nvPr/>
        </p:nvSpPr>
        <p:spPr>
          <a:xfrm>
            <a:off x="4989573" y="2400300"/>
            <a:ext cx="1372618" cy="707886"/>
          </a:xfrm>
          <a:prstGeom prst="rect">
            <a:avLst/>
          </a:prstGeom>
          <a:noFill/>
        </p:spPr>
        <p:txBody>
          <a:bodyPr wrap="square" rtlCol="0">
            <a:spAutoFit/>
          </a:bodyPr>
          <a:lstStyle/>
          <a:p>
            <a:pPr algn="ctr"/>
            <a:r>
              <a:rPr lang="en-US" sz="4000" b="1" dirty="0">
                <a:solidFill>
                  <a:schemeClr val="bg1"/>
                </a:solidFill>
              </a:rPr>
              <a:t>3</a:t>
            </a:r>
            <a:r>
              <a:rPr lang="en-US" sz="4000" b="1" dirty="0" smtClean="0">
                <a:solidFill>
                  <a:schemeClr val="bg1"/>
                </a:solidFill>
              </a:rPr>
              <a:t>00</a:t>
            </a:r>
            <a:endParaRPr lang="en-US" sz="4000" b="1" dirty="0">
              <a:solidFill>
                <a:schemeClr val="bg1"/>
              </a:solidFill>
            </a:endParaRPr>
          </a:p>
        </p:txBody>
      </p:sp>
      <p:sp>
        <p:nvSpPr>
          <p:cNvPr id="22" name="Green Heart 21"/>
          <p:cNvSpPr/>
          <p:nvPr/>
        </p:nvSpPr>
        <p:spPr>
          <a:xfrm>
            <a:off x="4641627" y="2002643"/>
            <a:ext cx="2068510" cy="1354736"/>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t>7</a:t>
            </a:r>
            <a:endParaRPr lang="en-US" sz="4400" b="1" dirty="0"/>
          </a:p>
        </p:txBody>
      </p:sp>
      <p:sp>
        <p:nvSpPr>
          <p:cNvPr id="29" name="5,000 (2)"/>
          <p:cNvSpPr txBox="1"/>
          <p:nvPr/>
        </p:nvSpPr>
        <p:spPr>
          <a:xfrm>
            <a:off x="7130892" y="2410273"/>
            <a:ext cx="1367472" cy="707886"/>
          </a:xfrm>
          <a:prstGeom prst="rect">
            <a:avLst/>
          </a:prstGeom>
          <a:noFill/>
        </p:spPr>
        <p:txBody>
          <a:bodyPr wrap="square" rtlCol="0">
            <a:spAutoFit/>
          </a:bodyPr>
          <a:lstStyle/>
          <a:p>
            <a:pPr algn="ctr"/>
            <a:r>
              <a:rPr lang="en-US" sz="4000" b="1" dirty="0" smtClean="0">
                <a:solidFill>
                  <a:schemeClr val="bg1"/>
                </a:solidFill>
              </a:rPr>
              <a:t>500</a:t>
            </a:r>
            <a:endParaRPr lang="en-US" sz="4000" b="1" dirty="0">
              <a:solidFill>
                <a:schemeClr val="bg1"/>
              </a:solidFill>
            </a:endParaRPr>
          </a:p>
        </p:txBody>
      </p:sp>
      <p:sp>
        <p:nvSpPr>
          <p:cNvPr id="18" name="Blue Heart 17"/>
          <p:cNvSpPr/>
          <p:nvPr/>
        </p:nvSpPr>
        <p:spPr>
          <a:xfrm>
            <a:off x="6792423" y="1992476"/>
            <a:ext cx="2044413" cy="135795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8</a:t>
            </a:r>
            <a:endParaRPr lang="en-US" sz="4400" b="1" dirty="0"/>
          </a:p>
        </p:txBody>
      </p:sp>
      <p:sp>
        <p:nvSpPr>
          <p:cNvPr id="30" name="2,000 (2)"/>
          <p:cNvSpPr txBox="1"/>
          <p:nvPr/>
        </p:nvSpPr>
        <p:spPr>
          <a:xfrm>
            <a:off x="2733966" y="2410273"/>
            <a:ext cx="1352356" cy="707886"/>
          </a:xfrm>
          <a:prstGeom prst="rect">
            <a:avLst/>
          </a:prstGeom>
          <a:noFill/>
        </p:spPr>
        <p:txBody>
          <a:bodyPr wrap="square" rtlCol="0">
            <a:spAutoFit/>
          </a:bodyPr>
          <a:lstStyle/>
          <a:p>
            <a:pPr algn="ctr"/>
            <a:r>
              <a:rPr lang="en-US" sz="4000" b="1" dirty="0" smtClean="0">
                <a:solidFill>
                  <a:schemeClr val="bg1"/>
                </a:solidFill>
              </a:rPr>
              <a:t>200</a:t>
            </a:r>
            <a:endParaRPr lang="en-US" sz="4000" b="1" dirty="0">
              <a:solidFill>
                <a:schemeClr val="bg1"/>
              </a:solidFill>
            </a:endParaRPr>
          </a:p>
        </p:txBody>
      </p:sp>
      <p:sp>
        <p:nvSpPr>
          <p:cNvPr id="12" name="Teal Heart 11"/>
          <p:cNvSpPr/>
          <p:nvPr/>
        </p:nvSpPr>
        <p:spPr>
          <a:xfrm>
            <a:off x="2386010" y="1992476"/>
            <a:ext cx="2048271" cy="1375070"/>
          </a:xfrm>
          <a:prstGeom prst="hear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dirty="0" smtClean="0"/>
              <a:t>6</a:t>
            </a:r>
            <a:endParaRPr lang="en-US" sz="4400" b="1" dirty="0"/>
          </a:p>
        </p:txBody>
      </p:sp>
      <p:sp>
        <p:nvSpPr>
          <p:cNvPr id="31" name="1,000 (2)"/>
          <p:cNvSpPr txBox="1"/>
          <p:nvPr/>
        </p:nvSpPr>
        <p:spPr>
          <a:xfrm>
            <a:off x="607590" y="2410273"/>
            <a:ext cx="1411710"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3" name="Green Heart 2"/>
          <p:cNvSpPr/>
          <p:nvPr/>
        </p:nvSpPr>
        <p:spPr>
          <a:xfrm>
            <a:off x="291238" y="2004145"/>
            <a:ext cx="2044414" cy="1351731"/>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t>5</a:t>
            </a:r>
            <a:endParaRPr lang="en-US" sz="4400" b="1" dirty="0"/>
          </a:p>
        </p:txBody>
      </p:sp>
      <p:sp>
        <p:nvSpPr>
          <p:cNvPr id="35" name="1,000 4"/>
          <p:cNvSpPr txBox="1"/>
          <p:nvPr/>
        </p:nvSpPr>
        <p:spPr>
          <a:xfrm>
            <a:off x="2789707" y="3993419"/>
            <a:ext cx="1367772"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20" name="Purple Heart 19"/>
          <p:cNvSpPr/>
          <p:nvPr/>
        </p:nvSpPr>
        <p:spPr>
          <a:xfrm>
            <a:off x="2451388" y="3579474"/>
            <a:ext cx="2044413" cy="1358807"/>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smtClean="0"/>
              <a:t>10</a:t>
            </a:r>
            <a:endParaRPr lang="en-US" sz="4400" b="1" dirty="0"/>
          </a:p>
        </p:txBody>
      </p:sp>
      <p:sp>
        <p:nvSpPr>
          <p:cNvPr id="36" name="2,000 (1)"/>
          <p:cNvSpPr txBox="1"/>
          <p:nvPr/>
        </p:nvSpPr>
        <p:spPr>
          <a:xfrm>
            <a:off x="7130895" y="710806"/>
            <a:ext cx="1367471" cy="707886"/>
          </a:xfrm>
          <a:prstGeom prst="rect">
            <a:avLst/>
          </a:prstGeom>
          <a:noFill/>
        </p:spPr>
        <p:txBody>
          <a:bodyPr wrap="square" rtlCol="0">
            <a:spAutoFit/>
          </a:bodyPr>
          <a:lstStyle/>
          <a:p>
            <a:pPr algn="ctr"/>
            <a:r>
              <a:rPr lang="en-US" sz="4000" b="1" dirty="0" smtClean="0">
                <a:solidFill>
                  <a:schemeClr val="bg1"/>
                </a:solidFill>
              </a:rPr>
              <a:t>200</a:t>
            </a:r>
            <a:endParaRPr lang="en-US" sz="4000" b="1" dirty="0">
              <a:solidFill>
                <a:schemeClr val="bg1"/>
              </a:solidFill>
            </a:endParaRPr>
          </a:p>
        </p:txBody>
      </p:sp>
      <p:sp>
        <p:nvSpPr>
          <p:cNvPr id="21" name="Purple Heart 20"/>
          <p:cNvSpPr/>
          <p:nvPr/>
        </p:nvSpPr>
        <p:spPr>
          <a:xfrm>
            <a:off x="6782243" y="313064"/>
            <a:ext cx="2064772" cy="1326401"/>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smtClean="0"/>
              <a:t>4</a:t>
            </a:r>
            <a:endParaRPr lang="en-US" sz="4400" b="1" dirty="0"/>
          </a:p>
        </p:txBody>
      </p:sp>
      <p:sp>
        <p:nvSpPr>
          <p:cNvPr id="37" name="10,000 (1)"/>
          <p:cNvSpPr txBox="1"/>
          <p:nvPr/>
        </p:nvSpPr>
        <p:spPr>
          <a:xfrm>
            <a:off x="2608856" y="710806"/>
            <a:ext cx="1672321"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38" name="10,000 (2)"/>
          <p:cNvSpPr txBox="1"/>
          <p:nvPr/>
        </p:nvSpPr>
        <p:spPr>
          <a:xfrm>
            <a:off x="4868369" y="3983446"/>
            <a:ext cx="1630051"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19" name="Red Heart 18"/>
          <p:cNvSpPr/>
          <p:nvPr/>
        </p:nvSpPr>
        <p:spPr>
          <a:xfrm>
            <a:off x="4661186" y="3569501"/>
            <a:ext cx="2044414" cy="1358807"/>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smtClean="0"/>
              <a:t>11</a:t>
            </a:r>
            <a:endParaRPr lang="en-US" sz="4400" b="1" dirty="0"/>
          </a:p>
        </p:txBody>
      </p:sp>
      <p:sp>
        <p:nvSpPr>
          <p:cNvPr id="16" name="Orange Heart 15"/>
          <p:cNvSpPr/>
          <p:nvPr/>
        </p:nvSpPr>
        <p:spPr>
          <a:xfrm>
            <a:off x="2422810" y="297289"/>
            <a:ext cx="2044413" cy="1357951"/>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t>2</a:t>
            </a:r>
            <a:endParaRPr lang="en-US" sz="4400" b="1" dirty="0"/>
          </a:p>
        </p:txBody>
      </p:sp>
      <p:sp>
        <p:nvSpPr>
          <p:cNvPr id="5" name="Remote Word"/>
          <p:cNvSpPr txBox="1"/>
          <p:nvPr/>
        </p:nvSpPr>
        <p:spPr>
          <a:xfrm>
            <a:off x="6858001" y="4041643"/>
            <a:ext cx="1743335" cy="630942"/>
          </a:xfrm>
          <a:prstGeom prst="rect">
            <a:avLst/>
          </a:prstGeom>
          <a:noFill/>
        </p:spPr>
        <p:txBody>
          <a:bodyPr wrap="square" rtlCol="0">
            <a:spAutoFit/>
          </a:bodyPr>
          <a:lstStyle/>
          <a:p>
            <a:r>
              <a:rPr lang="en-US" sz="3500" b="1" dirty="0" smtClean="0">
                <a:ln>
                  <a:solidFill>
                    <a:schemeClr val="tx1"/>
                  </a:solidFill>
                </a:ln>
              </a:rPr>
              <a:t>Remote</a:t>
            </a:r>
            <a:endParaRPr lang="en-US" sz="3500" b="1" dirty="0">
              <a:ln>
                <a:solidFill>
                  <a:schemeClr val="tx1"/>
                </a:solidFill>
              </a:ln>
            </a:endParaRPr>
          </a:p>
        </p:txBody>
      </p:sp>
      <p:grpSp>
        <p:nvGrpSpPr>
          <p:cNvPr id="32" name="The whole remote"/>
          <p:cNvGrpSpPr/>
          <p:nvPr/>
        </p:nvGrpSpPr>
        <p:grpSpPr>
          <a:xfrm>
            <a:off x="3367615" y="349865"/>
            <a:ext cx="2224757" cy="4631784"/>
            <a:chOff x="347058" y="341144"/>
            <a:chExt cx="2224757" cy="6175712"/>
          </a:xfrm>
          <a:effectLst>
            <a:outerShdw blurRad="50800" dist="38100" dir="8100000" algn="tr" rotWithShape="0">
              <a:prstClr val="black">
                <a:alpha val="40000"/>
              </a:prstClr>
            </a:outerShdw>
          </a:effectLst>
        </p:grpSpPr>
        <p:pic>
          <p:nvPicPr>
            <p:cNvPr id="33" name="Rem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34" name="Rewind">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42" name="Fast forwar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43" name="Sto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44" name="Pla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sp>
        <p:nvSpPr>
          <p:cNvPr id="45" name="10,000 (1)"/>
          <p:cNvSpPr txBox="1"/>
          <p:nvPr/>
        </p:nvSpPr>
        <p:spPr>
          <a:xfrm>
            <a:off x="490847" y="3970467"/>
            <a:ext cx="1672321" cy="707886"/>
          </a:xfrm>
          <a:prstGeom prst="rect">
            <a:avLst/>
          </a:prstGeom>
          <a:noFill/>
        </p:spPr>
        <p:txBody>
          <a:bodyPr wrap="square" rtlCol="0">
            <a:spAutoFit/>
          </a:bodyPr>
          <a:lstStyle/>
          <a:p>
            <a:pPr algn="ctr"/>
            <a:r>
              <a:rPr lang="en-US" sz="4000" b="1" dirty="0" smtClean="0">
                <a:solidFill>
                  <a:schemeClr val="bg1"/>
                </a:solidFill>
              </a:rPr>
              <a:t>300</a:t>
            </a:r>
            <a:endParaRPr lang="en-US" sz="4000" b="1" dirty="0">
              <a:solidFill>
                <a:schemeClr val="bg1"/>
              </a:solidFill>
            </a:endParaRPr>
          </a:p>
        </p:txBody>
      </p:sp>
      <p:sp>
        <p:nvSpPr>
          <p:cNvPr id="46" name="Orange Heart 15"/>
          <p:cNvSpPr/>
          <p:nvPr/>
        </p:nvSpPr>
        <p:spPr>
          <a:xfrm>
            <a:off x="304801" y="3556950"/>
            <a:ext cx="2044413" cy="1357951"/>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t>9</a:t>
            </a:r>
            <a:endParaRPr lang="en-US" sz="4400" b="1" dirty="0"/>
          </a:p>
        </p:txBody>
      </p:sp>
    </p:spTree>
    <p:extLst>
      <p:ext uri="{BB962C8B-B14F-4D97-AF65-F5344CB8AC3E}">
        <p14:creationId xmlns:p14="http://schemas.microsoft.com/office/powerpoint/2010/main" val="26631904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1000"/>
                                        <p:tgtEl>
                                          <p:spTgt spid="20"/>
                                        </p:tgtEl>
                                      </p:cBhvr>
                                    </p:animEffect>
                                    <p:set>
                                      <p:cBhvr>
                                        <p:cTn id="7"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1000"/>
                                        <p:tgtEl>
                                          <p:spTgt spid="23"/>
                                        </p:tgtEl>
                                      </p:cBhvr>
                                    </p:animEffect>
                                    <p:set>
                                      <p:cBhvr>
                                        <p:cTn id="13"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1000"/>
                                        <p:tgtEl>
                                          <p:spTgt spid="22"/>
                                        </p:tgtEl>
                                      </p:cBhvr>
                                    </p:animEffect>
                                    <p:set>
                                      <p:cBhvr>
                                        <p:cTn id="19"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1000"/>
                                        <p:tgtEl>
                                          <p:spTgt spid="19"/>
                                        </p:tgtEl>
                                      </p:cBhvr>
                                    </p:animEffect>
                                    <p:set>
                                      <p:cBhvr>
                                        <p:cTn id="25"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6" presetClass="exit" presetSubtype="32" fill="hold" grpId="0" nodeType="clickEffect">
                                  <p:stCondLst>
                                    <p:cond delay="0"/>
                                  </p:stCondLst>
                                  <p:childTnLst>
                                    <p:animEffect transition="out" filter="circle(out)">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6" presetClass="exit" presetSubtype="32" fill="hold" grpId="0" nodeType="clickEffect">
                                  <p:stCondLst>
                                    <p:cond delay="0"/>
                                  </p:stCondLst>
                                  <p:childTnLst>
                                    <p:animEffect transition="out" filter="circle(out)">
                                      <p:cBhvr>
                                        <p:cTn id="36" dur="1000"/>
                                        <p:tgtEl>
                                          <p:spTgt spid="21"/>
                                        </p:tgtEl>
                                      </p:cBhvr>
                                    </p:animEffect>
                                    <p:set>
                                      <p:cBhvr>
                                        <p:cTn id="37"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6" presetClass="exit" presetSubtype="32" fill="hold" grpId="0" nodeType="clickEffect">
                                  <p:stCondLst>
                                    <p:cond delay="0"/>
                                  </p:stCondLst>
                                  <p:childTnLst>
                                    <p:animEffect transition="out" filter="circle(out)">
                                      <p:cBhvr>
                                        <p:cTn id="42" dur="1000"/>
                                        <p:tgtEl>
                                          <p:spTgt spid="18"/>
                                        </p:tgtEl>
                                      </p:cBhvr>
                                    </p:animEffect>
                                    <p:set>
                                      <p:cBhvr>
                                        <p:cTn id="43"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6" presetClass="exit" presetSubtype="32" fill="hold" grpId="0" nodeType="clickEffect">
                                  <p:stCondLst>
                                    <p:cond delay="0"/>
                                  </p:stCondLst>
                                  <p:childTnLst>
                                    <p:animEffect transition="out" filter="circle(out)">
                                      <p:cBhvr>
                                        <p:cTn id="48" dur="1000"/>
                                        <p:tgtEl>
                                          <p:spTgt spid="16"/>
                                        </p:tgtEl>
                                      </p:cBhvr>
                                    </p:animEffect>
                                    <p:set>
                                      <p:cBhvr>
                                        <p:cTn id="49"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6" presetClass="exit" presetSubtype="32" fill="hold" grpId="0" nodeType="clickEffect">
                                  <p:stCondLst>
                                    <p:cond delay="0"/>
                                  </p:stCondLst>
                                  <p:childTnLst>
                                    <p:animEffect transition="out" filter="circle(out)">
                                      <p:cBhvr>
                                        <p:cTn id="54" dur="1000"/>
                                        <p:tgtEl>
                                          <p:spTgt spid="17"/>
                                        </p:tgtEl>
                                      </p:cBhvr>
                                    </p:animEffect>
                                    <p:set>
                                      <p:cBhvr>
                                        <p:cTn id="55"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6" restart="whenNotActive" fill="hold" evtFilter="cancelBubble" nodeType="interactiveSeq">
                <p:stCondLst>
                  <p:cond evt="onClick" delay="0">
                    <p:tgtEl>
                      <p:spTgt spid="3"/>
                    </p:tgtEl>
                  </p:cond>
                </p:stCondLst>
                <p:endSync evt="end" delay="0">
                  <p:rtn val="all"/>
                </p:endSync>
                <p:childTnLst>
                  <p:par>
                    <p:cTn id="57" fill="hold">
                      <p:stCondLst>
                        <p:cond delay="0"/>
                      </p:stCondLst>
                      <p:childTnLst>
                        <p:par>
                          <p:cTn id="58" fill="hold">
                            <p:stCondLst>
                              <p:cond delay="0"/>
                            </p:stCondLst>
                            <p:childTnLst>
                              <p:par>
                                <p:cTn id="59" presetID="6" presetClass="exit" presetSubtype="32" fill="hold" grpId="0" nodeType="clickEffect">
                                  <p:stCondLst>
                                    <p:cond delay="0"/>
                                  </p:stCondLst>
                                  <p:childTnLst>
                                    <p:animEffect transition="out" filter="circle(out)">
                                      <p:cBhvr>
                                        <p:cTn id="60" dur="1000"/>
                                        <p:tgtEl>
                                          <p:spTgt spid="3"/>
                                        </p:tgtEl>
                                      </p:cBhvr>
                                    </p:animEffect>
                                    <p:set>
                                      <p:cBhvr>
                                        <p:cTn id="61"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37"/>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72" restart="whenNotActive" fill="hold" evtFilter="cancelBubble" nodeType="interactiveSeq">
                <p:stCondLst>
                  <p:cond evt="onClick" delay="0">
                    <p:tgtEl>
                      <p:spTgt spid="26"/>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7" restart="whenNotActive" fill="hold" evtFilter="cancelBubble" nodeType="interactiveSeq">
                <p:stCondLst>
                  <p:cond evt="onClick" delay="0">
                    <p:tgtEl>
                      <p:spTgt spid="36"/>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2" restart="whenNotActive" fill="hold" evtFilter="cancelBubble" nodeType="interactiveSeq">
                <p:stCondLst>
                  <p:cond evt="onClick" delay="0">
                    <p:tgtEl>
                      <p:spTgt spid="31"/>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7" restart="whenNotActive" fill="hold" evtFilter="cancelBubble" nodeType="interactiveSeq">
                <p:stCondLst>
                  <p:cond evt="onClick" delay="0">
                    <p:tgtEl>
                      <p:spTgt spid="30"/>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92" restart="whenNotActive" fill="hold" evtFilter="cancelBubble" nodeType="interactiveSeq">
                <p:stCondLst>
                  <p:cond evt="onClick" delay="0">
                    <p:tgtEl>
                      <p:spTgt spid="28"/>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97" restart="whenNotActive" fill="hold" evtFilter="cancelBubble" nodeType="interactiveSeq">
                <p:stCondLst>
                  <p:cond evt="onClick" delay="0">
                    <p:tgtEl>
                      <p:spTgt spid="29"/>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2" restart="whenNotActive" fill="hold" evtFilter="cancelBubble" nodeType="interactiveSeq">
                <p:stCondLst>
                  <p:cond evt="onClick" delay="0">
                    <p:tgtEl>
                      <p:spTgt spid="35"/>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07" restart="whenNotActive" fill="hold" evtFilter="cancelBubble" nodeType="interactiveSeq">
                <p:stCondLst>
                  <p:cond evt="onClick" delay="0">
                    <p:tgtEl>
                      <p:spTgt spid="38"/>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2" restart="whenNotActive" fill="hold" evtFilter="cancelBubble" nodeType="interactiveSeq">
                <p:stCondLst>
                  <p:cond evt="onClick" delay="0">
                    <p:tgtEl>
                      <p:spTgt spid="46"/>
                    </p:tgtEl>
                  </p:cond>
                </p:stCondLst>
                <p:endSync evt="end" delay="0">
                  <p:rtn val="all"/>
                </p:endSync>
                <p:childTnLst>
                  <p:par>
                    <p:cTn id="113" fill="hold">
                      <p:stCondLst>
                        <p:cond delay="0"/>
                      </p:stCondLst>
                      <p:childTnLst>
                        <p:par>
                          <p:cTn id="114" fill="hold">
                            <p:stCondLst>
                              <p:cond delay="0"/>
                            </p:stCondLst>
                            <p:childTnLst>
                              <p:par>
                                <p:cTn id="115" presetID="6" presetClass="exit" presetSubtype="32" fill="hold" grpId="0" nodeType="clickEffect">
                                  <p:stCondLst>
                                    <p:cond delay="0"/>
                                  </p:stCondLst>
                                  <p:childTnLst>
                                    <p:animEffect transition="out" filter="circle(out)">
                                      <p:cBhvr>
                                        <p:cTn id="116" dur="1000"/>
                                        <p:tgtEl>
                                          <p:spTgt spid="46"/>
                                        </p:tgtEl>
                                      </p:cBhvr>
                                    </p:animEffect>
                                    <p:set>
                                      <p:cBhvr>
                                        <p:cTn id="117"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18" restart="whenNotActive" fill="hold" evtFilter="cancelBubble" nodeType="interactiveSeq">
                <p:stCondLst>
                  <p:cond evt="onClick" delay="0">
                    <p:tgtEl>
                      <p:spTgt spid="45"/>
                    </p:tgtEl>
                  </p:cond>
                </p:stCondLst>
                <p:endSync evt="end" delay="0">
                  <p:rtn val="all"/>
                </p:endSync>
                <p:childTnLst>
                  <p:par>
                    <p:cTn id="119" fill="hold">
                      <p:stCondLst>
                        <p:cond delay="0"/>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23" restart="whenNotActive" fill="hold" evtFilter="cancelBubble" nodeType="interactiveSeq">
                <p:stCondLst>
                  <p:cond evt="onClick" delay="0">
                    <p:tgtEl>
                      <p:spTgt spid="5"/>
                    </p:tgtEl>
                  </p:cond>
                </p:stCondLst>
                <p:endSync evt="end" delay="0">
                  <p:rtn val="all"/>
                </p:endSync>
                <p:childTnLst>
                  <p:par>
                    <p:cTn id="124" fill="hold">
                      <p:stCondLst>
                        <p:cond delay="0"/>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32"/>
                                        </p:tgtEl>
                                        <p:attrNameLst>
                                          <p:attrName>style.visibility</p:attrName>
                                        </p:attrNameLst>
                                      </p:cBhvr>
                                      <p:to>
                                        <p:strVal val="visible"/>
                                      </p:to>
                                    </p:set>
                                    <p:anim calcmode="lin" valueType="num">
                                      <p:cBhvr additive="base">
                                        <p:cTn id="128" dur="800" fill="hold"/>
                                        <p:tgtEl>
                                          <p:spTgt spid="32"/>
                                        </p:tgtEl>
                                        <p:attrNameLst>
                                          <p:attrName>ppt_x</p:attrName>
                                        </p:attrNameLst>
                                      </p:cBhvr>
                                      <p:tavLst>
                                        <p:tav tm="0">
                                          <p:val>
                                            <p:strVal val="#ppt_x"/>
                                          </p:val>
                                        </p:tav>
                                        <p:tav tm="100000">
                                          <p:val>
                                            <p:strVal val="#ppt_x"/>
                                          </p:val>
                                        </p:tav>
                                      </p:tavLst>
                                    </p:anim>
                                    <p:anim calcmode="lin" valueType="num">
                                      <p:cBhvr additive="base">
                                        <p:cTn id="129" dur="8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24" grpId="0"/>
      <p:bldP spid="17" grpId="0" animBg="1"/>
      <p:bldP spid="26" grpId="0"/>
      <p:bldP spid="23" grpId="0" animBg="1"/>
      <p:bldP spid="28" grpId="0"/>
      <p:bldP spid="22" grpId="0" animBg="1"/>
      <p:bldP spid="29" grpId="0"/>
      <p:bldP spid="18" grpId="0" animBg="1"/>
      <p:bldP spid="30" grpId="0"/>
      <p:bldP spid="12" grpId="0" animBg="1"/>
      <p:bldP spid="31" grpId="0"/>
      <p:bldP spid="3" grpId="0" animBg="1"/>
      <p:bldP spid="35" grpId="0"/>
      <p:bldP spid="20" grpId="0" animBg="1"/>
      <p:bldP spid="36" grpId="0"/>
      <p:bldP spid="21" grpId="0" animBg="1"/>
      <p:bldP spid="37" grpId="0"/>
      <p:bldP spid="38" grpId="0"/>
      <p:bldP spid="19" grpId="0" animBg="1"/>
      <p:bldP spid="16" grpId="0" animBg="1"/>
      <p:bldP spid="45" grpId="0"/>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63067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The whole remote"/>
          <p:cNvGrpSpPr/>
          <p:nvPr/>
        </p:nvGrpSpPr>
        <p:grpSpPr>
          <a:xfrm rot="810759">
            <a:off x="385918" y="2016781"/>
            <a:ext cx="2224757" cy="4631784"/>
            <a:chOff x="347058" y="341144"/>
            <a:chExt cx="2224757" cy="6175712"/>
          </a:xfrm>
          <a:effectLst>
            <a:outerShdw blurRad="50800" dist="38100" dir="8100000" algn="tr" rotWithShape="0">
              <a:prstClr val="black">
                <a:alpha val="40000"/>
              </a:prstClr>
            </a:outerShdw>
          </a:effectLst>
        </p:grpSpPr>
        <p:pic>
          <p:nvPicPr>
            <p:cNvPr id="6" name="Rem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7" name="Rewind">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8" name="Fast forwar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9" name="Sto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10" name="Play"/>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spTree>
    <p:extLst>
      <p:ext uri="{BB962C8B-B14F-4D97-AF65-F5344CB8AC3E}">
        <p14:creationId xmlns:p14="http://schemas.microsoft.com/office/powerpoint/2010/main" val="1825168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a:picLocks noChangeAspect="1"/>
          </p:cNvPicPr>
          <p:nvPr/>
        </p:nvPicPr>
        <p:blipFill rotWithShape="1">
          <a:blip r:embed="rId2" cstate="print">
            <a:extLst>
              <a:ext uri="{28A0092B-C50C-407E-A947-70E740481C1C}">
                <a14:useLocalDpi xmlns:a14="http://schemas.microsoft.com/office/drawing/2010/main" val="0"/>
              </a:ext>
            </a:extLst>
          </a:blip>
          <a:srcRect t="14405" b="10595"/>
          <a:stretch/>
        </p:blipFill>
        <p:spPr>
          <a:xfrm>
            <a:off x="153917" y="92846"/>
            <a:ext cx="8763000" cy="4929188"/>
          </a:xfrm>
          <a:prstGeom prst="rect">
            <a:avLst/>
          </a:prstGeom>
          <a:ln w="317500">
            <a:solidFill>
              <a:schemeClr val="tx1">
                <a:lumMod val="85000"/>
                <a:lumOff val="15000"/>
              </a:schemeClr>
            </a:solidFill>
          </a:ln>
        </p:spPr>
      </p:pic>
      <p:sp>
        <p:nvSpPr>
          <p:cNvPr id="24" name="1,000 (1)"/>
          <p:cNvSpPr txBox="1"/>
          <p:nvPr/>
        </p:nvSpPr>
        <p:spPr>
          <a:xfrm>
            <a:off x="601098" y="710806"/>
            <a:ext cx="1371600" cy="707886"/>
          </a:xfrm>
          <a:prstGeom prst="rect">
            <a:avLst/>
          </a:prstGeom>
          <a:noFill/>
        </p:spPr>
        <p:txBody>
          <a:bodyPr wrap="square" rtlCol="0">
            <a:spAutoFit/>
          </a:bodyPr>
          <a:lstStyle/>
          <a:p>
            <a:pPr algn="ctr"/>
            <a:r>
              <a:rPr lang="en-US" sz="4000" b="1" dirty="0" smtClean="0">
                <a:solidFill>
                  <a:schemeClr val="bg1"/>
                </a:solidFill>
              </a:rPr>
              <a:t>500</a:t>
            </a:r>
            <a:endParaRPr lang="en-US" sz="4000" b="1" dirty="0">
              <a:solidFill>
                <a:schemeClr val="bg1"/>
              </a:solidFill>
            </a:endParaRPr>
          </a:p>
        </p:txBody>
      </p:sp>
      <p:sp>
        <p:nvSpPr>
          <p:cNvPr id="17" name="Red Heart 16"/>
          <p:cNvSpPr/>
          <p:nvPr/>
        </p:nvSpPr>
        <p:spPr>
          <a:xfrm>
            <a:off x="264693" y="297288"/>
            <a:ext cx="2044413" cy="1357952"/>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a:t>1</a:t>
            </a:r>
          </a:p>
        </p:txBody>
      </p:sp>
      <p:sp>
        <p:nvSpPr>
          <p:cNvPr id="26" name="5,000 (1)"/>
          <p:cNvSpPr txBox="1"/>
          <p:nvPr/>
        </p:nvSpPr>
        <p:spPr>
          <a:xfrm>
            <a:off x="4959309" y="710806"/>
            <a:ext cx="1438637" cy="707886"/>
          </a:xfrm>
          <a:prstGeom prst="rect">
            <a:avLst/>
          </a:prstGeom>
          <a:noFill/>
        </p:spPr>
        <p:txBody>
          <a:bodyPr wrap="square" rtlCol="0">
            <a:spAutoFit/>
          </a:bodyPr>
          <a:lstStyle/>
          <a:p>
            <a:pPr algn="ctr"/>
            <a:r>
              <a:rPr lang="en-US" sz="4000" b="1" dirty="0" smtClean="0">
                <a:solidFill>
                  <a:schemeClr val="bg1"/>
                </a:solidFill>
              </a:rPr>
              <a:t>300</a:t>
            </a:r>
            <a:endParaRPr lang="en-US" sz="4000" b="1" dirty="0">
              <a:solidFill>
                <a:schemeClr val="bg1"/>
              </a:solidFill>
            </a:endParaRPr>
          </a:p>
        </p:txBody>
      </p:sp>
      <p:sp>
        <p:nvSpPr>
          <p:cNvPr id="23" name="Blue Heart 22"/>
          <p:cNvSpPr/>
          <p:nvPr/>
        </p:nvSpPr>
        <p:spPr>
          <a:xfrm>
            <a:off x="4656421" y="297109"/>
            <a:ext cx="2044413" cy="135831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3</a:t>
            </a:r>
            <a:endParaRPr lang="en-US" sz="4400" b="1" dirty="0"/>
          </a:p>
        </p:txBody>
      </p:sp>
      <p:sp>
        <p:nvSpPr>
          <p:cNvPr id="28" name="1,000 (3)"/>
          <p:cNvSpPr txBox="1"/>
          <p:nvPr/>
        </p:nvSpPr>
        <p:spPr>
          <a:xfrm>
            <a:off x="4989573" y="2400300"/>
            <a:ext cx="1372618" cy="707886"/>
          </a:xfrm>
          <a:prstGeom prst="rect">
            <a:avLst/>
          </a:prstGeom>
          <a:noFill/>
        </p:spPr>
        <p:txBody>
          <a:bodyPr wrap="square" rtlCol="0">
            <a:spAutoFit/>
          </a:bodyPr>
          <a:lstStyle/>
          <a:p>
            <a:pPr algn="ctr"/>
            <a:r>
              <a:rPr lang="en-US" sz="4000" b="1" dirty="0" smtClean="0">
                <a:solidFill>
                  <a:schemeClr val="bg1"/>
                </a:solidFill>
              </a:rPr>
              <a:t>500</a:t>
            </a:r>
            <a:endParaRPr lang="en-US" sz="4000" b="1" dirty="0">
              <a:solidFill>
                <a:schemeClr val="bg1"/>
              </a:solidFill>
            </a:endParaRPr>
          </a:p>
        </p:txBody>
      </p:sp>
      <p:sp>
        <p:nvSpPr>
          <p:cNvPr id="22" name="Green Heart 21"/>
          <p:cNvSpPr/>
          <p:nvPr/>
        </p:nvSpPr>
        <p:spPr>
          <a:xfrm>
            <a:off x="4641627" y="2002643"/>
            <a:ext cx="2068510" cy="1354736"/>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t>7</a:t>
            </a:r>
            <a:endParaRPr lang="en-US" sz="4400" b="1" dirty="0"/>
          </a:p>
        </p:txBody>
      </p:sp>
      <p:sp>
        <p:nvSpPr>
          <p:cNvPr id="29" name="5,000 (2)"/>
          <p:cNvSpPr txBox="1"/>
          <p:nvPr/>
        </p:nvSpPr>
        <p:spPr>
          <a:xfrm>
            <a:off x="7130892" y="2410273"/>
            <a:ext cx="1367472"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18" name="Blue Heart 17"/>
          <p:cNvSpPr/>
          <p:nvPr/>
        </p:nvSpPr>
        <p:spPr>
          <a:xfrm>
            <a:off x="6792423" y="1992476"/>
            <a:ext cx="2044413" cy="135795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8</a:t>
            </a:r>
            <a:endParaRPr lang="en-US" sz="4400" b="1" dirty="0"/>
          </a:p>
        </p:txBody>
      </p:sp>
      <p:sp>
        <p:nvSpPr>
          <p:cNvPr id="30" name="2,000 (2)"/>
          <p:cNvSpPr txBox="1"/>
          <p:nvPr/>
        </p:nvSpPr>
        <p:spPr>
          <a:xfrm>
            <a:off x="2733966" y="2410273"/>
            <a:ext cx="1352356"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12" name="Teal Heart 11"/>
          <p:cNvSpPr/>
          <p:nvPr/>
        </p:nvSpPr>
        <p:spPr>
          <a:xfrm>
            <a:off x="2386010" y="1992476"/>
            <a:ext cx="2048271" cy="1375070"/>
          </a:xfrm>
          <a:prstGeom prst="hear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400" b="1" dirty="0" smtClean="0"/>
              <a:t>6</a:t>
            </a:r>
            <a:endParaRPr lang="en-US" sz="4400" b="1" dirty="0"/>
          </a:p>
        </p:txBody>
      </p:sp>
      <p:sp>
        <p:nvSpPr>
          <p:cNvPr id="31" name="1,000 (2)"/>
          <p:cNvSpPr txBox="1"/>
          <p:nvPr/>
        </p:nvSpPr>
        <p:spPr>
          <a:xfrm>
            <a:off x="607590" y="2410273"/>
            <a:ext cx="1411710"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3" name="Green Heart 2"/>
          <p:cNvSpPr/>
          <p:nvPr/>
        </p:nvSpPr>
        <p:spPr>
          <a:xfrm>
            <a:off x="291238" y="2004145"/>
            <a:ext cx="2044414" cy="1351731"/>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smtClean="0"/>
              <a:t>5</a:t>
            </a:r>
            <a:endParaRPr lang="en-US" sz="4400" b="1" dirty="0"/>
          </a:p>
        </p:txBody>
      </p:sp>
      <p:sp>
        <p:nvSpPr>
          <p:cNvPr id="35" name="1,000 4"/>
          <p:cNvSpPr txBox="1"/>
          <p:nvPr/>
        </p:nvSpPr>
        <p:spPr>
          <a:xfrm>
            <a:off x="2789707" y="3993419"/>
            <a:ext cx="1367772"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20" name="Purple Heart 19"/>
          <p:cNvSpPr/>
          <p:nvPr/>
        </p:nvSpPr>
        <p:spPr>
          <a:xfrm>
            <a:off x="2451388" y="3579474"/>
            <a:ext cx="2044413" cy="1358807"/>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smtClean="0"/>
              <a:t>10</a:t>
            </a:r>
            <a:endParaRPr lang="en-US" sz="4400" b="1" dirty="0"/>
          </a:p>
        </p:txBody>
      </p:sp>
      <p:sp>
        <p:nvSpPr>
          <p:cNvPr id="36" name="2,000 (1)"/>
          <p:cNvSpPr txBox="1"/>
          <p:nvPr/>
        </p:nvSpPr>
        <p:spPr>
          <a:xfrm>
            <a:off x="7130895" y="710806"/>
            <a:ext cx="1367471" cy="707886"/>
          </a:xfrm>
          <a:prstGeom prst="rect">
            <a:avLst/>
          </a:prstGeom>
          <a:noFill/>
        </p:spPr>
        <p:txBody>
          <a:bodyPr wrap="square" rtlCol="0">
            <a:spAutoFit/>
          </a:bodyPr>
          <a:lstStyle/>
          <a:p>
            <a:pPr algn="ctr"/>
            <a:r>
              <a:rPr lang="en-US" sz="4000" b="1" dirty="0">
                <a:solidFill>
                  <a:schemeClr val="bg1"/>
                </a:solidFill>
              </a:rPr>
              <a:t>4</a:t>
            </a:r>
            <a:r>
              <a:rPr lang="en-US" sz="4000" b="1" dirty="0" smtClean="0">
                <a:solidFill>
                  <a:schemeClr val="bg1"/>
                </a:solidFill>
              </a:rPr>
              <a:t>00</a:t>
            </a:r>
            <a:endParaRPr lang="en-US" sz="4000" b="1" dirty="0">
              <a:solidFill>
                <a:schemeClr val="bg1"/>
              </a:solidFill>
            </a:endParaRPr>
          </a:p>
        </p:txBody>
      </p:sp>
      <p:sp>
        <p:nvSpPr>
          <p:cNvPr id="21" name="Purple Heart 20"/>
          <p:cNvSpPr/>
          <p:nvPr/>
        </p:nvSpPr>
        <p:spPr>
          <a:xfrm>
            <a:off x="6782243" y="313064"/>
            <a:ext cx="2064772" cy="1326401"/>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b="1" dirty="0" smtClean="0"/>
              <a:t>4</a:t>
            </a:r>
            <a:endParaRPr lang="en-US" sz="4400" b="1" dirty="0"/>
          </a:p>
        </p:txBody>
      </p:sp>
      <p:sp>
        <p:nvSpPr>
          <p:cNvPr id="37" name="10,000 (1)"/>
          <p:cNvSpPr txBox="1"/>
          <p:nvPr/>
        </p:nvSpPr>
        <p:spPr>
          <a:xfrm>
            <a:off x="2608856" y="710806"/>
            <a:ext cx="1672321" cy="707886"/>
          </a:xfrm>
          <a:prstGeom prst="rect">
            <a:avLst/>
          </a:prstGeom>
          <a:noFill/>
        </p:spPr>
        <p:txBody>
          <a:bodyPr wrap="square" rtlCol="0">
            <a:spAutoFit/>
          </a:bodyPr>
          <a:lstStyle/>
          <a:p>
            <a:pPr algn="ctr"/>
            <a:r>
              <a:rPr lang="en-US" sz="4000" b="1" dirty="0" smtClean="0">
                <a:solidFill>
                  <a:schemeClr val="bg1"/>
                </a:solidFill>
              </a:rPr>
              <a:t>100</a:t>
            </a:r>
            <a:endParaRPr lang="en-US" sz="4000" b="1" dirty="0">
              <a:solidFill>
                <a:schemeClr val="bg1"/>
              </a:solidFill>
            </a:endParaRPr>
          </a:p>
        </p:txBody>
      </p:sp>
      <p:sp>
        <p:nvSpPr>
          <p:cNvPr id="38" name="10,000 (2)"/>
          <p:cNvSpPr txBox="1"/>
          <p:nvPr/>
        </p:nvSpPr>
        <p:spPr>
          <a:xfrm>
            <a:off x="4868369" y="3983446"/>
            <a:ext cx="1630051" cy="707886"/>
          </a:xfrm>
          <a:prstGeom prst="rect">
            <a:avLst/>
          </a:prstGeom>
          <a:noFill/>
        </p:spPr>
        <p:txBody>
          <a:bodyPr wrap="square" rtlCol="0">
            <a:spAutoFit/>
          </a:bodyPr>
          <a:lstStyle/>
          <a:p>
            <a:pPr algn="ctr"/>
            <a:r>
              <a:rPr lang="en-US" sz="4000" b="1" dirty="0" smtClean="0">
                <a:solidFill>
                  <a:schemeClr val="bg1"/>
                </a:solidFill>
              </a:rPr>
              <a:t>400</a:t>
            </a:r>
            <a:endParaRPr lang="en-US" sz="4000" b="1" dirty="0">
              <a:solidFill>
                <a:schemeClr val="bg1"/>
              </a:solidFill>
            </a:endParaRPr>
          </a:p>
        </p:txBody>
      </p:sp>
      <p:sp>
        <p:nvSpPr>
          <p:cNvPr id="19" name="Red Heart 18"/>
          <p:cNvSpPr/>
          <p:nvPr/>
        </p:nvSpPr>
        <p:spPr>
          <a:xfrm>
            <a:off x="4661186" y="3569501"/>
            <a:ext cx="2044414" cy="1358807"/>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1" dirty="0" smtClean="0"/>
              <a:t>11</a:t>
            </a:r>
            <a:endParaRPr lang="en-US" sz="4400" b="1" dirty="0"/>
          </a:p>
        </p:txBody>
      </p:sp>
      <p:sp>
        <p:nvSpPr>
          <p:cNvPr id="16" name="Orange Heart 15"/>
          <p:cNvSpPr/>
          <p:nvPr/>
        </p:nvSpPr>
        <p:spPr>
          <a:xfrm>
            <a:off x="2422810" y="297289"/>
            <a:ext cx="2044413" cy="1357951"/>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t>2</a:t>
            </a:r>
            <a:endParaRPr lang="en-US" sz="4400" b="1" dirty="0"/>
          </a:p>
        </p:txBody>
      </p:sp>
      <p:sp>
        <p:nvSpPr>
          <p:cNvPr id="5" name="Remote Word"/>
          <p:cNvSpPr txBox="1"/>
          <p:nvPr/>
        </p:nvSpPr>
        <p:spPr>
          <a:xfrm>
            <a:off x="6858001" y="4041643"/>
            <a:ext cx="1743335" cy="630942"/>
          </a:xfrm>
          <a:prstGeom prst="rect">
            <a:avLst/>
          </a:prstGeom>
          <a:noFill/>
        </p:spPr>
        <p:txBody>
          <a:bodyPr wrap="square" rtlCol="0">
            <a:spAutoFit/>
          </a:bodyPr>
          <a:lstStyle/>
          <a:p>
            <a:r>
              <a:rPr lang="en-US" sz="3500" b="1" dirty="0" smtClean="0">
                <a:ln>
                  <a:solidFill>
                    <a:schemeClr val="tx1"/>
                  </a:solidFill>
                </a:ln>
              </a:rPr>
              <a:t>Remote</a:t>
            </a:r>
            <a:endParaRPr lang="en-US" sz="3500" b="1" dirty="0">
              <a:ln>
                <a:solidFill>
                  <a:schemeClr val="tx1"/>
                </a:solidFill>
              </a:ln>
            </a:endParaRPr>
          </a:p>
        </p:txBody>
      </p:sp>
      <p:grpSp>
        <p:nvGrpSpPr>
          <p:cNvPr id="32" name="The whole remote"/>
          <p:cNvGrpSpPr/>
          <p:nvPr/>
        </p:nvGrpSpPr>
        <p:grpSpPr>
          <a:xfrm>
            <a:off x="3367615" y="349865"/>
            <a:ext cx="2224757" cy="4631784"/>
            <a:chOff x="347058" y="341144"/>
            <a:chExt cx="2224757" cy="6175712"/>
          </a:xfrm>
          <a:effectLst>
            <a:outerShdw blurRad="50800" dist="38100" dir="8100000" algn="tr" rotWithShape="0">
              <a:prstClr val="black">
                <a:alpha val="40000"/>
              </a:prstClr>
            </a:outerShdw>
          </a:effectLst>
        </p:grpSpPr>
        <p:pic>
          <p:nvPicPr>
            <p:cNvPr id="33" name="Rem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34" name="Rewind">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42" name="Fast forwar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43" name="Sto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44" name="Pla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sp>
        <p:nvSpPr>
          <p:cNvPr id="45" name="10,000 (1)"/>
          <p:cNvSpPr txBox="1"/>
          <p:nvPr/>
        </p:nvSpPr>
        <p:spPr>
          <a:xfrm>
            <a:off x="490847" y="3970467"/>
            <a:ext cx="1672321" cy="707886"/>
          </a:xfrm>
          <a:prstGeom prst="rect">
            <a:avLst/>
          </a:prstGeom>
          <a:noFill/>
        </p:spPr>
        <p:txBody>
          <a:bodyPr wrap="square" rtlCol="0">
            <a:spAutoFit/>
          </a:bodyPr>
          <a:lstStyle/>
          <a:p>
            <a:pPr algn="ctr"/>
            <a:r>
              <a:rPr lang="en-US" sz="4000" b="1" dirty="0" smtClean="0">
                <a:solidFill>
                  <a:schemeClr val="bg1"/>
                </a:solidFill>
              </a:rPr>
              <a:t>ZERO</a:t>
            </a:r>
            <a:endParaRPr lang="en-US" sz="4000" b="1" dirty="0">
              <a:solidFill>
                <a:schemeClr val="bg1"/>
              </a:solidFill>
            </a:endParaRPr>
          </a:p>
        </p:txBody>
      </p:sp>
      <p:sp>
        <p:nvSpPr>
          <p:cNvPr id="46" name="Orange Heart 15"/>
          <p:cNvSpPr/>
          <p:nvPr/>
        </p:nvSpPr>
        <p:spPr>
          <a:xfrm>
            <a:off x="304801" y="3556950"/>
            <a:ext cx="2044413" cy="1357951"/>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t>9</a:t>
            </a:r>
            <a:endParaRPr lang="en-US" sz="4400" b="1" dirty="0"/>
          </a:p>
        </p:txBody>
      </p:sp>
    </p:spTree>
    <p:extLst>
      <p:ext uri="{BB962C8B-B14F-4D97-AF65-F5344CB8AC3E}">
        <p14:creationId xmlns:p14="http://schemas.microsoft.com/office/powerpoint/2010/main" val="1832990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1000"/>
                                        <p:tgtEl>
                                          <p:spTgt spid="20"/>
                                        </p:tgtEl>
                                      </p:cBhvr>
                                    </p:animEffect>
                                    <p:set>
                                      <p:cBhvr>
                                        <p:cTn id="7"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1000"/>
                                        <p:tgtEl>
                                          <p:spTgt spid="23"/>
                                        </p:tgtEl>
                                      </p:cBhvr>
                                    </p:animEffect>
                                    <p:set>
                                      <p:cBhvr>
                                        <p:cTn id="13"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1000"/>
                                        <p:tgtEl>
                                          <p:spTgt spid="22"/>
                                        </p:tgtEl>
                                      </p:cBhvr>
                                    </p:animEffect>
                                    <p:set>
                                      <p:cBhvr>
                                        <p:cTn id="19"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1000"/>
                                        <p:tgtEl>
                                          <p:spTgt spid="19"/>
                                        </p:tgtEl>
                                      </p:cBhvr>
                                    </p:animEffect>
                                    <p:set>
                                      <p:cBhvr>
                                        <p:cTn id="25"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6" presetClass="exit" presetSubtype="32" fill="hold" grpId="0" nodeType="clickEffect">
                                  <p:stCondLst>
                                    <p:cond delay="0"/>
                                  </p:stCondLst>
                                  <p:childTnLst>
                                    <p:animEffect transition="out" filter="circle(out)">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6" presetClass="exit" presetSubtype="32" fill="hold" grpId="0" nodeType="clickEffect">
                                  <p:stCondLst>
                                    <p:cond delay="0"/>
                                  </p:stCondLst>
                                  <p:childTnLst>
                                    <p:animEffect transition="out" filter="circle(out)">
                                      <p:cBhvr>
                                        <p:cTn id="36" dur="1000"/>
                                        <p:tgtEl>
                                          <p:spTgt spid="21"/>
                                        </p:tgtEl>
                                      </p:cBhvr>
                                    </p:animEffect>
                                    <p:set>
                                      <p:cBhvr>
                                        <p:cTn id="37"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6" presetClass="exit" presetSubtype="32" fill="hold" grpId="0" nodeType="clickEffect">
                                  <p:stCondLst>
                                    <p:cond delay="0"/>
                                  </p:stCondLst>
                                  <p:childTnLst>
                                    <p:animEffect transition="out" filter="circle(out)">
                                      <p:cBhvr>
                                        <p:cTn id="42" dur="1000"/>
                                        <p:tgtEl>
                                          <p:spTgt spid="18"/>
                                        </p:tgtEl>
                                      </p:cBhvr>
                                    </p:animEffect>
                                    <p:set>
                                      <p:cBhvr>
                                        <p:cTn id="43"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6" presetClass="exit" presetSubtype="32" fill="hold" grpId="0" nodeType="clickEffect">
                                  <p:stCondLst>
                                    <p:cond delay="0"/>
                                  </p:stCondLst>
                                  <p:childTnLst>
                                    <p:animEffect transition="out" filter="circle(out)">
                                      <p:cBhvr>
                                        <p:cTn id="48" dur="1000"/>
                                        <p:tgtEl>
                                          <p:spTgt spid="16"/>
                                        </p:tgtEl>
                                      </p:cBhvr>
                                    </p:animEffect>
                                    <p:set>
                                      <p:cBhvr>
                                        <p:cTn id="49"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6" presetClass="exit" presetSubtype="32" fill="hold" grpId="0" nodeType="clickEffect">
                                  <p:stCondLst>
                                    <p:cond delay="0"/>
                                  </p:stCondLst>
                                  <p:childTnLst>
                                    <p:animEffect transition="out" filter="circle(out)">
                                      <p:cBhvr>
                                        <p:cTn id="54" dur="1000"/>
                                        <p:tgtEl>
                                          <p:spTgt spid="17"/>
                                        </p:tgtEl>
                                      </p:cBhvr>
                                    </p:animEffect>
                                    <p:set>
                                      <p:cBhvr>
                                        <p:cTn id="55"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6" restart="whenNotActive" fill="hold" evtFilter="cancelBubble" nodeType="interactiveSeq">
                <p:stCondLst>
                  <p:cond evt="onClick" delay="0">
                    <p:tgtEl>
                      <p:spTgt spid="3"/>
                    </p:tgtEl>
                  </p:cond>
                </p:stCondLst>
                <p:endSync evt="end" delay="0">
                  <p:rtn val="all"/>
                </p:endSync>
                <p:childTnLst>
                  <p:par>
                    <p:cTn id="57" fill="hold">
                      <p:stCondLst>
                        <p:cond delay="0"/>
                      </p:stCondLst>
                      <p:childTnLst>
                        <p:par>
                          <p:cTn id="58" fill="hold">
                            <p:stCondLst>
                              <p:cond delay="0"/>
                            </p:stCondLst>
                            <p:childTnLst>
                              <p:par>
                                <p:cTn id="59" presetID="6" presetClass="exit" presetSubtype="32" fill="hold" grpId="0" nodeType="clickEffect">
                                  <p:stCondLst>
                                    <p:cond delay="0"/>
                                  </p:stCondLst>
                                  <p:childTnLst>
                                    <p:animEffect transition="out" filter="circle(out)">
                                      <p:cBhvr>
                                        <p:cTn id="60" dur="1000"/>
                                        <p:tgtEl>
                                          <p:spTgt spid="3"/>
                                        </p:tgtEl>
                                      </p:cBhvr>
                                    </p:animEffect>
                                    <p:set>
                                      <p:cBhvr>
                                        <p:cTn id="61"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37"/>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72" restart="whenNotActive" fill="hold" evtFilter="cancelBubble" nodeType="interactiveSeq">
                <p:stCondLst>
                  <p:cond evt="onClick" delay="0">
                    <p:tgtEl>
                      <p:spTgt spid="26"/>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7" restart="whenNotActive" fill="hold" evtFilter="cancelBubble" nodeType="interactiveSeq">
                <p:stCondLst>
                  <p:cond evt="onClick" delay="0">
                    <p:tgtEl>
                      <p:spTgt spid="36"/>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2" restart="whenNotActive" fill="hold" evtFilter="cancelBubble" nodeType="interactiveSeq">
                <p:stCondLst>
                  <p:cond evt="onClick" delay="0">
                    <p:tgtEl>
                      <p:spTgt spid="31"/>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7" restart="whenNotActive" fill="hold" evtFilter="cancelBubble" nodeType="interactiveSeq">
                <p:stCondLst>
                  <p:cond evt="onClick" delay="0">
                    <p:tgtEl>
                      <p:spTgt spid="30"/>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92" restart="whenNotActive" fill="hold" evtFilter="cancelBubble" nodeType="interactiveSeq">
                <p:stCondLst>
                  <p:cond evt="onClick" delay="0">
                    <p:tgtEl>
                      <p:spTgt spid="28"/>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97" restart="whenNotActive" fill="hold" evtFilter="cancelBubble" nodeType="interactiveSeq">
                <p:stCondLst>
                  <p:cond evt="onClick" delay="0">
                    <p:tgtEl>
                      <p:spTgt spid="29"/>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2" restart="whenNotActive" fill="hold" evtFilter="cancelBubble" nodeType="interactiveSeq">
                <p:stCondLst>
                  <p:cond evt="onClick" delay="0">
                    <p:tgtEl>
                      <p:spTgt spid="35"/>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07" restart="whenNotActive" fill="hold" evtFilter="cancelBubble" nodeType="interactiveSeq">
                <p:stCondLst>
                  <p:cond evt="onClick" delay="0">
                    <p:tgtEl>
                      <p:spTgt spid="38"/>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2" restart="whenNotActive" fill="hold" evtFilter="cancelBubble" nodeType="interactiveSeq">
                <p:stCondLst>
                  <p:cond evt="onClick" delay="0">
                    <p:tgtEl>
                      <p:spTgt spid="46"/>
                    </p:tgtEl>
                  </p:cond>
                </p:stCondLst>
                <p:endSync evt="end" delay="0">
                  <p:rtn val="all"/>
                </p:endSync>
                <p:childTnLst>
                  <p:par>
                    <p:cTn id="113" fill="hold">
                      <p:stCondLst>
                        <p:cond delay="0"/>
                      </p:stCondLst>
                      <p:childTnLst>
                        <p:par>
                          <p:cTn id="114" fill="hold">
                            <p:stCondLst>
                              <p:cond delay="0"/>
                            </p:stCondLst>
                            <p:childTnLst>
                              <p:par>
                                <p:cTn id="115" presetID="6" presetClass="exit" presetSubtype="32" fill="hold" grpId="0" nodeType="clickEffect">
                                  <p:stCondLst>
                                    <p:cond delay="0"/>
                                  </p:stCondLst>
                                  <p:childTnLst>
                                    <p:animEffect transition="out" filter="circle(out)">
                                      <p:cBhvr>
                                        <p:cTn id="116" dur="1000"/>
                                        <p:tgtEl>
                                          <p:spTgt spid="46"/>
                                        </p:tgtEl>
                                      </p:cBhvr>
                                    </p:animEffect>
                                    <p:set>
                                      <p:cBhvr>
                                        <p:cTn id="117"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18" restart="whenNotActive" fill="hold" evtFilter="cancelBubble" nodeType="interactiveSeq">
                <p:stCondLst>
                  <p:cond evt="onClick" delay="0">
                    <p:tgtEl>
                      <p:spTgt spid="45"/>
                    </p:tgtEl>
                  </p:cond>
                </p:stCondLst>
                <p:endSync evt="end" delay="0">
                  <p:rtn val="all"/>
                </p:endSync>
                <p:childTnLst>
                  <p:par>
                    <p:cTn id="119" fill="hold">
                      <p:stCondLst>
                        <p:cond delay="0"/>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23" restart="whenNotActive" fill="hold" evtFilter="cancelBubble" nodeType="interactiveSeq">
                <p:stCondLst>
                  <p:cond evt="onClick" delay="0">
                    <p:tgtEl>
                      <p:spTgt spid="5"/>
                    </p:tgtEl>
                  </p:cond>
                </p:stCondLst>
                <p:endSync evt="end" delay="0">
                  <p:rtn val="all"/>
                </p:endSync>
                <p:childTnLst>
                  <p:par>
                    <p:cTn id="124" fill="hold">
                      <p:stCondLst>
                        <p:cond delay="0"/>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32"/>
                                        </p:tgtEl>
                                        <p:attrNameLst>
                                          <p:attrName>style.visibility</p:attrName>
                                        </p:attrNameLst>
                                      </p:cBhvr>
                                      <p:to>
                                        <p:strVal val="visible"/>
                                      </p:to>
                                    </p:set>
                                    <p:anim calcmode="lin" valueType="num">
                                      <p:cBhvr additive="base">
                                        <p:cTn id="128" dur="800" fill="hold"/>
                                        <p:tgtEl>
                                          <p:spTgt spid="32"/>
                                        </p:tgtEl>
                                        <p:attrNameLst>
                                          <p:attrName>ppt_x</p:attrName>
                                        </p:attrNameLst>
                                      </p:cBhvr>
                                      <p:tavLst>
                                        <p:tav tm="0">
                                          <p:val>
                                            <p:strVal val="#ppt_x"/>
                                          </p:val>
                                        </p:tav>
                                        <p:tav tm="100000">
                                          <p:val>
                                            <p:strVal val="#ppt_x"/>
                                          </p:val>
                                        </p:tav>
                                      </p:tavLst>
                                    </p:anim>
                                    <p:anim calcmode="lin" valueType="num">
                                      <p:cBhvr additive="base">
                                        <p:cTn id="129" dur="8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24" grpId="0"/>
      <p:bldP spid="17" grpId="0" animBg="1"/>
      <p:bldP spid="26" grpId="0"/>
      <p:bldP spid="23" grpId="0" animBg="1"/>
      <p:bldP spid="28" grpId="0"/>
      <p:bldP spid="22" grpId="0" animBg="1"/>
      <p:bldP spid="29" grpId="0"/>
      <p:bldP spid="18" grpId="0" animBg="1"/>
      <p:bldP spid="30" grpId="0"/>
      <p:bldP spid="12" grpId="0" animBg="1"/>
      <p:bldP spid="31" grpId="0"/>
      <p:bldP spid="3" grpId="0" animBg="1"/>
      <p:bldP spid="35" grpId="0"/>
      <p:bldP spid="20" grpId="0" animBg="1"/>
      <p:bldP spid="36" grpId="0"/>
      <p:bldP spid="21" grpId="0" animBg="1"/>
      <p:bldP spid="37" grpId="0"/>
      <p:bldP spid="38" grpId="0"/>
      <p:bldP spid="19" grpId="0" animBg="1"/>
      <p:bldP spid="16" grpId="0" animBg="1"/>
      <p:bldP spid="45" grpId="0"/>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40340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The whole remote"/>
          <p:cNvGrpSpPr/>
          <p:nvPr/>
        </p:nvGrpSpPr>
        <p:grpSpPr>
          <a:xfrm rot="20302521">
            <a:off x="6003266" y="2129105"/>
            <a:ext cx="2224757" cy="4631784"/>
            <a:chOff x="347058" y="341144"/>
            <a:chExt cx="2224757" cy="6175712"/>
          </a:xfrm>
          <a:effectLst>
            <a:outerShdw blurRad="50800" dist="38100" dir="8100000" algn="tr" rotWithShape="0">
              <a:prstClr val="black">
                <a:alpha val="40000"/>
              </a:prstClr>
            </a:outerShdw>
          </a:effectLst>
        </p:grpSpPr>
        <p:pic>
          <p:nvPicPr>
            <p:cNvPr id="7" name="Rem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58" y="341144"/>
              <a:ext cx="2224757" cy="6175712"/>
            </a:xfrm>
            <a:prstGeom prst="rect">
              <a:avLst/>
            </a:prstGeom>
          </p:spPr>
        </p:pic>
        <p:pic>
          <p:nvPicPr>
            <p:cNvPr id="8" name="Rewind">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461980"/>
              <a:ext cx="391240" cy="391240"/>
            </a:xfrm>
            <a:prstGeom prst="rect">
              <a:avLst/>
            </a:prstGeom>
          </p:spPr>
        </p:pic>
        <p:pic>
          <p:nvPicPr>
            <p:cNvPr id="9" name="Fast forwar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5527" y="3452937"/>
              <a:ext cx="411169" cy="411169"/>
            </a:xfrm>
            <a:prstGeom prst="rect">
              <a:avLst/>
            </a:prstGeom>
          </p:spPr>
        </p:pic>
        <p:pic>
          <p:nvPicPr>
            <p:cNvPr id="10" name="Sto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5086" y="3461981"/>
              <a:ext cx="418428" cy="402126"/>
            </a:xfrm>
            <a:prstGeom prst="rect">
              <a:avLst/>
            </a:prstGeom>
          </p:spPr>
        </p:pic>
        <p:pic>
          <p:nvPicPr>
            <p:cNvPr id="11" name="Play"/>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980" y="3472867"/>
              <a:ext cx="391240" cy="391240"/>
            </a:xfrm>
            <a:prstGeom prst="rect">
              <a:avLst/>
            </a:prstGeom>
          </p:spPr>
        </p:pic>
      </p:grpSp>
    </p:spTree>
    <p:extLst>
      <p:ext uri="{BB962C8B-B14F-4D97-AF65-F5344CB8AC3E}">
        <p14:creationId xmlns:p14="http://schemas.microsoft.com/office/powerpoint/2010/main" val="26333662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2070</TotalTime>
  <Words>326</Words>
  <Application>Microsoft Office PowerPoint</Application>
  <PresentationFormat>On-screen Show (16:9)</PresentationFormat>
  <Paragraphs>116</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McGraw</dc:creator>
  <cp:lastModifiedBy>Sarah Porch</cp:lastModifiedBy>
  <cp:revision>49</cp:revision>
  <dcterms:created xsi:type="dcterms:W3CDTF">2017-10-13T18:54:18Z</dcterms:created>
  <dcterms:modified xsi:type="dcterms:W3CDTF">2018-02-23T17:55:59Z</dcterms:modified>
</cp:coreProperties>
</file>