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639E4C-3182-4101-A978-FD12F94D4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80EE1A-5FBF-40A0-848C-D0DA5F93A4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116820-305B-4A13-9E2B-6FC4BE52AD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F1598-A6E1-43E1-88E4-EF22F4503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31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6C0B47-5D6A-422D-8EE5-32C6BBC545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8098E5-55E4-45CB-AB78-171365324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EB8434-93F6-4044-9768-ED23B56D88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9E4F7-EA0E-4A16-B9CA-138D9D996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8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2EB33E-35ED-4A5D-A186-01DBD99DAE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937D26-356A-41B9-8F3D-B4CF6E85C0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9482FB-D571-4BF9-B5E5-A878BA6831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E4D73-4F5C-4C46-8C87-5349F3F65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24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7D7F0F-80FC-492A-97E7-279BD30BA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250CB0-2969-4A30-ADD9-068350C6BF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F2CC59-F4CF-454F-9855-215989D98C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E923B-9504-43EC-AD4D-EBB1ECC891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42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4A1B29-8EEA-47E2-813A-9882CC1ED5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65FA4B-7BDB-44B4-BB75-DCB12BC15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960DEA-4DEF-465D-A160-C7A9329E7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76847-E90C-4307-8CDA-455309B3F4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04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D8E05-03F0-4904-91C3-31A753E2C4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28BEE-303B-47AB-A588-5BCCA9CD8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8CCC8E-D4DF-4CD7-AEA3-8506A937A4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AB2A4-8BD8-4E27-BAEC-058E8B7E6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90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0D8EFE-706B-4980-9F11-DFF50E9F6F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DA2AFF-9EC6-4F52-B754-DD7A69DC35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8397956-59F1-4D58-B75C-36C81871E6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29210-1044-4EF0-BC55-D5948E66F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26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C4AFDC7-6C83-45F2-9935-D87CA2E9F9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61C426-A0D8-4205-B41B-DED744C06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7959C9-616B-42C1-8E26-44A65226A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8ADA5-A289-44F7-8390-24B3EEA182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16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6CAF8ED-63C0-486A-87F3-71E568A75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7B8124B-5814-450D-B6D9-241BEF5AC5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71744B-5036-4B57-9B8C-D618BD49B9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4FA6E-09D3-4B99-8F77-90889EF6E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08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1DF8CC-D939-423A-B1A0-2FDFA98F15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915D55-76DF-401D-A9DC-7D5B5F712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2B5E8C-4523-4FCB-B3C8-F5D721735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E6F28-B8A9-42F4-AF3A-4BE9425008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95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3C7913-AA7A-4561-95F3-905B6227E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0C232F-63E8-4CAC-9356-ACE133FBDE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802017-399B-4268-99EF-1EE0CCC8D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25D3A-DDBE-49C6-8481-BBC05FA067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56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70C8456-F27C-4EEC-9173-C52CB5651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D8655D-DAAF-4E85-9707-7A05F619A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2BCC03-9027-4323-852F-A489EFB814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A0D1B61-A829-4CD6-B650-7C69FBF850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B61DB3-F011-4E66-938E-C7381D5C77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B82CFF94-DF3C-4CED-BD24-CBA7113278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16990B06-48D0-4421-8B21-1F9CF8DE4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18</cp:revision>
  <dcterms:created xsi:type="dcterms:W3CDTF">2013-10-01T14:07:32Z</dcterms:created>
  <dcterms:modified xsi:type="dcterms:W3CDTF">2022-04-06T17:47:16Z</dcterms:modified>
</cp:coreProperties>
</file>