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3D2C56-C79F-4A1C-A4AB-F85BA1F5F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83BE60-9F39-4282-B343-67CE74D14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8E4F94-1672-4DA6-9124-5AE01D96A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74C7F-1960-4085-BF6E-780D2983C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27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5BBA29-2936-4E1D-9E2B-879CC2D4D8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AD4AAB-FB45-47ED-A1EB-FF956DCA4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58F8E5-7536-46E0-9A11-EEC9F3683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1F7D8-BE7B-4927-A770-BD418B0AC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39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71892-655D-4096-96A2-F86CE8419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F6552E-7C1E-490C-ADB8-81DB3045BE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5F8BD3-2759-42A6-9B0B-BA53CA2B0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8FF10-6185-4EE1-90A0-A3D7E999A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5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25CB3A-D629-43B3-BA59-711D31364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F088D-5BB4-48FA-9C71-600AA96C9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383B41-0763-4CE8-9DA7-F0917D7E2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01A0A-D711-4FEE-B3A7-E1D639B22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62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8FC5B8-F21F-4D18-8401-F6229A3A0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3E0D3-95E3-4730-91BE-BC7052458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7034BD-3D4A-4CD3-8B0F-DD43C3C9D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13D77-9E42-483D-9637-AEEBC5079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39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E4FB65-755D-43D6-964E-D8E79B0FC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7E415E-CA79-429D-8BE5-B230B83B3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7FDC8-91DB-48DC-9E93-D0456A71A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AA4D1-F5A3-4D22-83AA-88F0E2390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46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D859BD-C646-45EF-9F5A-841642F4B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C056F1-7C9F-4723-8F14-B92CF48C6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4D2DA1-5DF2-4C0F-B506-6894FDCAD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1CC02-DB77-4537-A7A8-BC8D92004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44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917204-5CBB-4AA8-B635-44E6C2476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A47229-0819-443E-817C-D446FEE2A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C3B850-00B1-4E56-A638-2A6FF56A7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7BF69-F13B-467D-8799-AB1EA1884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32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3E65D9-E996-4296-9809-42C02A278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D02FD7-8576-4B2B-BDD1-2815E388E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796B3D-5C8C-4506-AED6-63549CF9B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199FE-9EE5-4FFF-94EA-EBCA1F204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5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CF01A-2804-4702-AD91-CDCF35065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5D6835-EEE0-42F6-B681-697D2A329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BA0771-E1C2-42CF-B55B-929B603D1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8A561-BD50-478D-AA55-94B6AC83C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21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527CE1-D89D-4315-B010-6BB5177E9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EA2BD-7CE0-46BF-ADFF-7A60365A3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84B90-0BB6-4A03-8BED-520C8A3D6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EA7EB-67BE-4059-AD60-209DDB45F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8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503193-F52C-474F-83BF-0EA303683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076A1C-2CC3-46BF-880B-1F344C61E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B0198E-78DE-4DDE-B720-DF1452DCB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B2F6BD-62CD-47CD-81A7-D76114A883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663C09-C1E8-44E5-9C51-DBB9D08B3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ADD3E11-BD1B-411C-ADAE-0D41008F46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82EC75C7-BEC2-49F3-BD52-DCCFDC0CD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19</cp:revision>
  <dcterms:created xsi:type="dcterms:W3CDTF">2013-10-01T14:07:32Z</dcterms:created>
  <dcterms:modified xsi:type="dcterms:W3CDTF">2022-04-06T17:48:00Z</dcterms:modified>
</cp:coreProperties>
</file>