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3" r:id="rId4"/>
    <p:sldId id="304" r:id="rId5"/>
    <p:sldId id="30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584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9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05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0193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185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5118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“Wherewithal shall</a:t>
            </a:r>
            <a:b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a young man cleanse his way? by taking heed thereto according to</a:t>
            </a:r>
            <a:b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thy word.”</a:t>
            </a:r>
            <a:b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78608816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53842661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 I hid in mine heart, that I might not sin against thee.”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142</TotalTime>
  <Words>70</Words>
  <Application>Microsoft Office PowerPoint</Application>
  <PresentationFormat>On-screen Show (4:3)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2022-04-06T16:51:11Z</dcterms:modified>
</cp:coreProperties>
</file>