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  <p:sldMasterId id="2147484217" r:id="rId2"/>
    <p:sldMasterId id="2147484219" r:id="rId3"/>
  </p:sldMasterIdLst>
  <p:notesMasterIdLst>
    <p:notesMasterId r:id="rId7"/>
  </p:notesMasterIdLst>
  <p:handoutMasterIdLst>
    <p:handoutMasterId r:id="rId8"/>
  </p:handoutMasterIdLst>
  <p:sldIdLst>
    <p:sldId id="303" r:id="rId4"/>
    <p:sldId id="304" r:id="rId5"/>
    <p:sldId id="302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203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6552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167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49814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17269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2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21726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“Wherewithal shall a young man cleanse his way? by taking heed thereto according</a:t>
            </a:r>
            <a:br>
              <a:rPr kumimoji="0" lang="en-US" sz="5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5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to thy word.”</a:t>
            </a:r>
            <a:br>
              <a:rPr kumimoji="0" lang="en-US" sz="5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50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Psalm 119:9</a:t>
            </a:r>
          </a:p>
        </p:txBody>
      </p:sp>
    </p:spTree>
    <p:extLst>
      <p:ext uri="{BB962C8B-B14F-4D97-AF65-F5344CB8AC3E}">
        <p14:creationId xmlns:p14="http://schemas.microsoft.com/office/powerpoint/2010/main" val="158253166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“With my whole heart have I sought thee: O let me not wander from thy commandments!”</a:t>
            </a:r>
            <a:b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114984887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“Thy word have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hid in mine heart, that I might not sin against thee.”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137</TotalTime>
  <Words>70</Words>
  <Application>Microsoft Office PowerPoint</Application>
  <PresentationFormat>On-screen Show (16:9)</PresentationFormat>
  <Paragraphs>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2_Glass Layers</vt:lpstr>
      <vt:lpstr>3_Glass Layers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2022-04-06T16:52:10Z</dcterms:modified>
</cp:coreProperties>
</file>