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62"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15" autoAdjust="0"/>
  </p:normalViewPr>
  <p:slideViewPr>
    <p:cSldViewPr>
      <p:cViewPr varScale="1">
        <p:scale>
          <a:sx n="93" d="100"/>
          <a:sy n="93" d="100"/>
        </p:scale>
        <p:origin x="-14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770C05-8662-4F3B-88FF-BBF124FCE4E9}" type="datetimeFigureOut">
              <a:rPr lang="en-US" smtClean="0"/>
              <a:t>2/22/2018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9978F-D8E8-4602-9719-0C9514C5021F}" type="slidenum">
              <a:rPr lang="en-US" smtClean="0"/>
              <a:t>‹#›</a:t>
            </a:fld>
            <a:endParaRPr lang="en-US"/>
          </a:p>
        </p:txBody>
      </p:sp>
    </p:spTree>
    <p:extLst>
      <p:ext uri="{BB962C8B-B14F-4D97-AF65-F5344CB8AC3E}">
        <p14:creationId xmlns:p14="http://schemas.microsoft.com/office/powerpoint/2010/main" val="245660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Instructions: Let children choose which button on the remote to push to determine how each verse will be repeated. Rewind—turn to the left and run in place quickly, play—say the verse at normal speed while facing forward, and fast-forward—turn to the right and run in place quickly. Click on the button to reveal the action. Click on the action to go to the verse slide. Click the home button to return to the remote page. </a:t>
            </a:r>
            <a:endParaRPr lang="en-US" dirty="0"/>
          </a:p>
        </p:txBody>
      </p:sp>
      <p:sp>
        <p:nvSpPr>
          <p:cNvPr id="4" name="Slide Number Placeholder 3"/>
          <p:cNvSpPr>
            <a:spLocks noGrp="1"/>
          </p:cNvSpPr>
          <p:nvPr>
            <p:ph type="sldNum" sz="quarter" idx="10"/>
          </p:nvPr>
        </p:nvSpPr>
        <p:spPr/>
        <p:txBody>
          <a:bodyPr/>
          <a:lstStyle/>
          <a:p>
            <a:fld id="{E7F9978F-D8E8-4602-9719-0C9514C5021F}" type="slidenum">
              <a:rPr lang="en-US" smtClean="0"/>
              <a:t>1</a:t>
            </a:fld>
            <a:endParaRPr lang="en-US"/>
          </a:p>
        </p:txBody>
      </p:sp>
    </p:spTree>
    <p:extLst>
      <p:ext uri="{BB962C8B-B14F-4D97-AF65-F5344CB8AC3E}">
        <p14:creationId xmlns:p14="http://schemas.microsoft.com/office/powerpoint/2010/main" val="114938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4010017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5204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72708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356423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411644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E81207-5DBC-4C8C-B465-D52F73038F0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1793112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E81207-5DBC-4C8C-B465-D52F73038F04}"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148025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E81207-5DBC-4C8C-B465-D52F73038F04}"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358401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81207-5DBC-4C8C-B465-D52F73038F04}"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86118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81207-5DBC-4C8C-B465-D52F73038F0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161701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81207-5DBC-4C8C-B465-D52F73038F0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413220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81207-5DBC-4C8C-B465-D52F73038F04}" type="datetimeFigureOut">
              <a:rPr lang="en-US" smtClean="0"/>
              <a:t>2/22/2018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D40DA-16EC-4E96-BEFD-2460336508D4}" type="slidenum">
              <a:rPr lang="en-US" smtClean="0"/>
              <a:t>‹#›</a:t>
            </a:fld>
            <a:endParaRPr lang="en-US"/>
          </a:p>
        </p:txBody>
      </p:sp>
    </p:spTree>
    <p:extLst>
      <p:ext uri="{BB962C8B-B14F-4D97-AF65-F5344CB8AC3E}">
        <p14:creationId xmlns:p14="http://schemas.microsoft.com/office/powerpoint/2010/main" val="1592978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microsoft.com/office/2007/relationships/hdphoto" Target="../media/hdphoto2.wdp"/><Relationship Id="rId12"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round"/>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Remot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7349" y1="9635" x2="80000" y2="11806"/>
                        <a14:foregroundMark x1="19036" y1="2517" x2="23133" y2="2517"/>
                        <a14:foregroundMark x1="24337" y1="2170" x2="35181" y2="2257"/>
                        <a14:foregroundMark x1="24819" y1="6163" x2="22410" y2="27517"/>
                        <a14:foregroundMark x1="46024" y1="1389" x2="46024" y2="1389"/>
                        <a14:foregroundMark x1="53012" y1="1649" x2="53012" y2="1649"/>
                        <a14:foregroundMark x1="59759" y1="1563" x2="59759" y2="1563"/>
                        <a14:foregroundMark x1="64337" y1="1563" x2="64337" y2="1563"/>
                        <a14:foregroundMark x1="36627" y1="98785" x2="36627" y2="98785"/>
                        <a14:foregroundMark x1="40241" y1="98872" x2="40241" y2="98872"/>
                        <a14:foregroundMark x1="66506" y1="98264" x2="67229" y2="98177"/>
                        <a14:foregroundMark x1="65783" y1="99219" x2="70120" y2="98698"/>
                        <a14:foregroundMark x1="75181" y1="98611" x2="81205" y2="97569"/>
                        <a14:foregroundMark x1="82892" y1="97396" x2="90602" y2="96528"/>
                        <a14:foregroundMark x1="91325" y1="96528" x2="94458" y2="96354"/>
                        <a14:foregroundMark x1="11807" y1="96875" x2="24337" y2="97917"/>
                        <a14:foregroundMark x1="6988" y1="96615" x2="11566" y2="87066"/>
                        <a14:foregroundMark x1="23614" y1="45486" x2="22651" y2="96354"/>
                        <a14:foregroundMark x1="38795" y1="1389" x2="38795" y2="1389"/>
                        <a14:foregroundMark x1="45783" y1="1476" x2="45783" y2="1476"/>
                        <a14:foregroundMark x1="75422" y1="1389" x2="75422" y2="1389"/>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228599"/>
            <a:ext cx="2305845" cy="640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Rewind"/>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41892" y1="43243" x2="41892" y2="55405"/>
                        <a14:foregroundMark x1="56757" y1="45946" x2="58108" y2="58108"/>
                        <a14:foregroundMark x1="27027" y1="6757" x2="55405" y2="5405"/>
                      </a14:backgroundRemoval>
                    </a14:imgEffect>
                  </a14:imgLayer>
                </a14:imgProps>
              </a:ext>
              <a:ext uri="{28A0092B-C50C-407E-A947-70E740481C1C}">
                <a14:useLocalDpi xmlns:a14="http://schemas.microsoft.com/office/drawing/2010/main" val="0"/>
              </a:ext>
            </a:extLst>
          </a:blip>
          <a:srcRect/>
          <a:stretch>
            <a:fillRect/>
          </a:stretch>
        </p:blipFill>
        <p:spPr bwMode="auto">
          <a:xfrm>
            <a:off x="842177" y="3460245"/>
            <a:ext cx="468059" cy="468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Fast forward"/>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39189" y1="45946" x2="41892" y2="56757"/>
                        <a14:foregroundMark x1="56757" y1="43243" x2="56757" y2="60811"/>
                        <a14:foregroundMark x1="13514" y1="6757" x2="33784" y2="6757"/>
                      </a14:backgroundRemoval>
                    </a14:imgEffect>
                  </a14:imgLayer>
                </a14:imgProps>
              </a:ext>
              <a:ext uri="{28A0092B-C50C-407E-A947-70E740481C1C}">
                <a14:useLocalDpi xmlns:a14="http://schemas.microsoft.com/office/drawing/2010/main" val="0"/>
              </a:ext>
            </a:extLst>
          </a:blip>
          <a:srcRect/>
          <a:stretch>
            <a:fillRect/>
          </a:stretch>
        </p:blipFill>
        <p:spPr bwMode="auto">
          <a:xfrm>
            <a:off x="2207146" y="3459013"/>
            <a:ext cx="469291" cy="46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Sto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9482" y="3459013"/>
            <a:ext cx="488317" cy="46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l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7519" y="3457574"/>
            <a:ext cx="470729" cy="47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lay action">
            <a:hlinkClick r:id="rId12" action="ppaction://hlinksldjump"/>
          </p:cNvPr>
          <p:cNvSpPr/>
          <p:nvPr/>
        </p:nvSpPr>
        <p:spPr>
          <a:xfrm>
            <a:off x="3426070" y="1346649"/>
            <a:ext cx="5181600" cy="341632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Say the verse at a normal speed while facing forward.</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endParaRPr>
          </a:p>
        </p:txBody>
      </p:sp>
      <p:sp>
        <p:nvSpPr>
          <p:cNvPr id="8" name="Fast forward action">
            <a:hlinkClick r:id="rId12" action="ppaction://hlinksldjump"/>
          </p:cNvPr>
          <p:cNvSpPr/>
          <p:nvPr/>
        </p:nvSpPr>
        <p:spPr>
          <a:xfrm>
            <a:off x="3276600" y="1524000"/>
            <a:ext cx="5791200" cy="341632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solidFill>
                  <a:srgbClr val="FFFF00"/>
                </a:solidFill>
                <a:effectLst>
                  <a:outerShdw blurRad="50800" algn="tl" rotWithShape="0">
                    <a:srgbClr val="000000"/>
                  </a:outerShdw>
                </a:effectLst>
              </a:rPr>
              <a:t>Turn to the right and run in place while you say the verse quickly.</a:t>
            </a:r>
            <a:endParaRPr lang="en-US" sz="5400" b="1"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9" name="Rewind action">
            <a:hlinkClick r:id="rId12" action="ppaction://hlinksldjump"/>
          </p:cNvPr>
          <p:cNvSpPr/>
          <p:nvPr/>
        </p:nvSpPr>
        <p:spPr>
          <a:xfrm>
            <a:off x="3505200" y="1143000"/>
            <a:ext cx="4802155" cy="4247317"/>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rPr>
              <a:t>Turn to the left and run in place while you say the verse quickly.</a:t>
            </a:r>
            <a:endPar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endParaRPr>
          </a:p>
        </p:txBody>
      </p:sp>
    </p:spTree>
    <p:extLst>
      <p:ext uri="{BB962C8B-B14F-4D97-AF65-F5344CB8AC3E}">
        <p14:creationId xmlns:p14="http://schemas.microsoft.com/office/powerpoint/2010/main" val="3765880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30"/>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nextCondLst>
                <p:cond evt="onClick" delay="0">
                  <p:tgtEl>
                    <p:spTgt spid="1030"/>
                  </p:tgtEl>
                </p:cond>
              </p:nextCondLst>
            </p:seq>
            <p:seq concurrent="1" nextAc="seek">
              <p:cTn id="11" restart="whenNotActive" fill="hold" evtFilter="cancelBubble" nodeType="interactiveSeq">
                <p:stCondLst>
                  <p:cond evt="onClick" delay="0">
                    <p:tgtEl>
                      <p:spTgt spid="1028"/>
                    </p:tgtEl>
                  </p:cond>
                </p:stCondLst>
                <p:endSync evt="end" delay="0">
                  <p:rtn val="all"/>
                </p:endSync>
                <p:childTnLst>
                  <p:par>
                    <p:cTn id="12" fill="hold">
                      <p:stCondLst>
                        <p:cond delay="0"/>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childTnLst>
                    </p:cTn>
                  </p:par>
                </p:childTnLst>
              </p:cTn>
              <p:nextCondLst>
                <p:cond evt="onClick" delay="0">
                  <p:tgtEl>
                    <p:spTgt spid="1028"/>
                  </p:tgtEl>
                </p:cond>
              </p:nextCondLst>
            </p:seq>
            <p:seq concurrent="1" nextAc="seek">
              <p:cTn id="20" restart="whenNotActive" fill="hold" evtFilter="cancelBubble" nodeType="interactiveSeq">
                <p:stCondLst>
                  <p:cond evt="onClick" delay="0">
                    <p:tgtEl>
                      <p:spTgt spid="1027"/>
                    </p:tgtEl>
                  </p:cond>
                </p:stCondLst>
                <p:endSync evt="end" delay="0">
                  <p:rtn val="all"/>
                </p:endSync>
                <p:childTnLst>
                  <p:par>
                    <p:cTn id="21" fill="hold">
                      <p:stCondLst>
                        <p:cond delay="0"/>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nextCondLst>
                <p:cond evt="onClick" delay="0">
                  <p:tgtEl>
                    <p:spTgt spid="1027"/>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p:bldP spid="7" grpId="1"/>
      <p:bldP spid="8" grpId="0"/>
      <p:bldP spid="8"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ackround"/>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226159"/>
            <a:ext cx="9144000" cy="6247864"/>
          </a:xfrm>
          <a:prstGeom prst="rect">
            <a:avLst/>
          </a:prstGeom>
          <a:noFill/>
        </p:spPr>
        <p:txBody>
          <a:bodyPr wrap="square" rtlCol="0">
            <a:spAutoFit/>
          </a:bodyPr>
          <a:lstStyle/>
          <a:p>
            <a:pPr algn="ctr"/>
            <a:r>
              <a:rPr lang="en-US" sz="4000" b="1" i="1" dirty="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Wherewithal shall a </a:t>
            </a:r>
            <a:r>
              <a:rPr lang="en-US" sz="4000" b="1" i="1">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young </a:t>
            </a:r>
            <a:r>
              <a:rPr lang="en-US" sz="4000" b="1" i="1"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man</a:t>
            </a:r>
          </a:p>
          <a:p>
            <a:pPr algn="ctr"/>
            <a:r>
              <a:rPr lang="en-US" sz="4000" b="1" i="1"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cleanse </a:t>
            </a:r>
            <a:r>
              <a:rPr lang="en-US" sz="4000" b="1" i="1" dirty="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his way? by taking heed thereto according to thy word.</a:t>
            </a:r>
          </a:p>
          <a:p>
            <a:pPr algn="ctr"/>
            <a:endParaRPr lang="en-US" sz="2000" b="1" i="1" dirty="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endParaRPr>
          </a:p>
          <a:p>
            <a:pPr algn="ctr"/>
            <a:r>
              <a:rPr lang="en-US" sz="40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With </a:t>
            </a:r>
            <a:r>
              <a:rPr lang="en-US" sz="4000" b="1" i="1" dirty="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my whole heart have I sought thee: O let me not wander from thy commandments.</a:t>
            </a:r>
          </a:p>
          <a:p>
            <a:pPr algn="ctr"/>
            <a:endParaRPr lang="en-US" sz="2000" b="1" i="1" dirty="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endParaRPr>
          </a:p>
          <a:p>
            <a:pPr algn="ctr"/>
            <a:r>
              <a:rPr lang="en-US" sz="40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Thy </a:t>
            </a:r>
            <a:r>
              <a:rPr lang="en-US" sz="4000" b="1" i="1" dirty="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word have I hid in mine heart, that I might not sin against thee.</a:t>
            </a:r>
            <a:endParaRPr lang="en-US" sz="28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endParaRPr>
          </a:p>
          <a:p>
            <a:pPr algn="ctr"/>
            <a:r>
              <a:rPr lang="en-US" sz="40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Psalm 119:9-11</a:t>
            </a:r>
            <a:endParaRPr lang="en-US" sz="4000" b="1" i="1" dirty="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endParaRPr>
          </a:p>
        </p:txBody>
      </p:sp>
      <p:sp>
        <p:nvSpPr>
          <p:cNvPr id="6" name="Action Button: Home 5">
            <a:hlinkClick r:id="" action="ppaction://hlinkshowjump?jump=firstslide" highlightClick="1"/>
          </p:cNvPr>
          <p:cNvSpPr/>
          <p:nvPr/>
        </p:nvSpPr>
        <p:spPr>
          <a:xfrm>
            <a:off x="8610600" y="6400800"/>
            <a:ext cx="457200" cy="381000"/>
          </a:xfrm>
          <a:prstGeom prst="actionButtonHome">
            <a:avLst/>
          </a:prstGeom>
          <a:solidFill>
            <a:schemeClr val="accent6">
              <a:lumMod val="60000"/>
              <a:lumOff val="4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792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180</Words>
  <Application>Microsoft Office PowerPoint</Application>
  <PresentationFormat>On-screen Show (4:3)</PresentationFormat>
  <Paragraphs>12</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Weis</dc:creator>
  <cp:lastModifiedBy>Sarah Porch</cp:lastModifiedBy>
  <cp:revision>22</cp:revision>
  <dcterms:created xsi:type="dcterms:W3CDTF">2017-10-13T14:37:31Z</dcterms:created>
  <dcterms:modified xsi:type="dcterms:W3CDTF">2018-02-22T19:25:59Z</dcterms:modified>
</cp:coreProperties>
</file>