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15" r:id="rId1"/>
    <p:sldMasterId id="2147484217" r:id="rId2"/>
    <p:sldMasterId id="2147484219" r:id="rId3"/>
  </p:sldMasterIdLst>
  <p:notesMasterIdLst>
    <p:notesMasterId r:id="rId7"/>
  </p:notesMasterIdLst>
  <p:handoutMasterIdLst>
    <p:handoutMasterId r:id="rId8"/>
  </p:handoutMasterIdLst>
  <p:sldIdLst>
    <p:sldId id="303" r:id="rId4"/>
    <p:sldId id="304" r:id="rId5"/>
    <p:sldId id="302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11"/>
    <p:restoredTop sz="94694"/>
  </p:normalViewPr>
  <p:slideViewPr>
    <p:cSldViewPr>
      <p:cViewPr>
        <p:scale>
          <a:sx n="100" d="100"/>
          <a:sy n="100" d="100"/>
        </p:scale>
        <p:origin x="1488" y="8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C46A327-9240-6346-A613-6F5C872758D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C1D9B67-985C-6446-ADDE-6615357FFA3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8C4ECF69-F582-5C4F-8CC4-344EF425028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EB4C4488-6F37-004A-A3FC-73132C2EEDD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D4934BB-A90B-514D-971C-805B84AB67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7A60BEB-F47E-B04C-AF88-2AABEEFAB1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A389678C-E768-D144-B358-13444AB1EF1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340401BB-7FA2-0C43-9455-9C6FDC5205B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88FFDCB4-1F80-464A-ADDA-30DA37CE6AD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496A267E-9116-A640-A497-9FBC7E08525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B51049FC-2F39-D746-92D6-3C778A4ED6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5663388-A34F-8B4A-8BC2-16C5BA67AA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2168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256421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21680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1758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9995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7309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5A1BBA-6311-B541-9837-DCFC49A994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/>
          <a:stretch/>
        </p:blipFill>
        <p:spPr>
          <a:xfrm>
            <a:off x="-152400" y="-114300"/>
            <a:ext cx="9448800" cy="708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7170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16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5A1BBA-6311-B541-9837-DCFC49A994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/>
          <a:stretch/>
        </p:blipFill>
        <p:spPr>
          <a:xfrm>
            <a:off x="-152400" y="-114300"/>
            <a:ext cx="9448800" cy="708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300078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18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5A1BBA-6311-B541-9837-DCFC49A994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/>
          <a:stretch/>
        </p:blipFill>
        <p:spPr>
          <a:xfrm>
            <a:off x="-152400" y="-114300"/>
            <a:ext cx="9448800" cy="708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4607365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20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335846"/>
            <a:ext cx="91440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“How can a young man keep his way pure? By guarding</a:t>
            </a:r>
            <a:br>
              <a:rPr kumimoji="0" lang="en-US" sz="6600" b="1" i="0" u="none" strike="noStrike" kern="1200" cap="none" spc="0" normalizeH="0" baseline="0" noProof="0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</a:br>
            <a:r>
              <a:rPr kumimoji="0" lang="en-US" sz="6600" b="1" i="0" u="none" strike="noStrike" kern="1200" cap="none" spc="0" normalizeH="0" baseline="0" noProof="0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it according to</a:t>
            </a:r>
            <a:br>
              <a:rPr kumimoji="0" lang="en-US" sz="6600" b="1" i="0" u="none" strike="noStrike" kern="1200" cap="none" spc="0" normalizeH="0" baseline="0" noProof="0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</a:br>
            <a:r>
              <a:rPr kumimoji="0" lang="en-US" sz="6600" b="1" i="0" u="none" strike="noStrike" kern="1200" cap="none" spc="0" normalizeH="0" baseline="0" noProof="0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your word.”</a:t>
            </a:r>
            <a:br>
              <a:rPr kumimoji="0" lang="en-US" sz="6600" b="1" i="0" u="none" strike="noStrike" kern="1200" cap="none" spc="0" normalizeH="0" baseline="0" noProof="0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</a:br>
            <a:r>
              <a:rPr kumimoji="0" lang="en-US" sz="6600" b="1" i="0" u="none" strike="noStrike" kern="1200" cap="none" spc="0" normalizeH="0" baseline="0" noProof="0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Psalm 119:9</a:t>
            </a:r>
          </a:p>
        </p:txBody>
      </p:sp>
    </p:spTree>
    <p:extLst>
      <p:ext uri="{BB962C8B-B14F-4D97-AF65-F5344CB8AC3E}">
        <p14:creationId xmlns:p14="http://schemas.microsoft.com/office/powerpoint/2010/main" val="1312606156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335846"/>
            <a:ext cx="91440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“With my whole heart I seek you;</a:t>
            </a:r>
            <a:br>
              <a:rPr kumimoji="0" lang="en-US" sz="6600" b="1" i="0" u="none" strike="noStrike" kern="1200" cap="none" spc="0" normalizeH="0" baseline="0" noProof="0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</a:br>
            <a:r>
              <a:rPr kumimoji="0" lang="en-US" sz="6600" b="1" i="0" u="none" strike="noStrike" kern="1200" cap="none" spc="0" normalizeH="0" baseline="0" noProof="0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let me not wander from your commandments!”</a:t>
            </a:r>
            <a:br>
              <a:rPr kumimoji="0" lang="en-US" sz="6600" b="1" i="0" u="none" strike="noStrike" kern="1200" cap="none" spc="0" normalizeH="0" baseline="0" noProof="0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</a:br>
            <a:r>
              <a:rPr kumimoji="0" lang="en-US" sz="6600" b="1" i="0" u="none" strike="noStrike" kern="1200" cap="none" spc="0" normalizeH="0" baseline="0" noProof="0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Psalm 119:10  </a:t>
            </a:r>
          </a:p>
        </p:txBody>
      </p:sp>
    </p:spTree>
    <p:extLst>
      <p:ext uri="{BB962C8B-B14F-4D97-AF65-F5344CB8AC3E}">
        <p14:creationId xmlns:p14="http://schemas.microsoft.com/office/powerpoint/2010/main" val="339109013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316610"/>
            <a:ext cx="9144000" cy="62247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Aft>
                <a:spcPts val="300"/>
              </a:spcAft>
              <a:defRPr/>
            </a:pP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“I have stored up your word in my heart, that I </a:t>
            </a:r>
          </a:p>
          <a:p>
            <a:pPr lvl="0" algn="ctr">
              <a:spcAft>
                <a:spcPts val="300"/>
              </a:spcAft>
              <a:defRPr/>
            </a:pP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might not sin against you.”</a:t>
            </a:r>
            <a:b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Psalm 119:11</a:t>
            </a:r>
            <a:endParaRPr kumimoji="0" lang="en-US" sz="6600" b="1" i="0" u="none" strike="noStrike" kern="1200" cap="none" spc="0" normalizeH="0" baseline="0" noProof="0" dirty="0">
              <a:ln w="31750" cap="rnd" cmpd="sng">
                <a:solidFill>
                  <a:srgbClr val="DADADA">
                    <a:lumMod val="10000"/>
                  </a:srgbClr>
                </a:solidFill>
              </a:ln>
              <a:solidFill>
                <a:srgbClr val="FFFFFF"/>
              </a:solidFill>
              <a:effectLst>
                <a:outerShdw blurRad="50800" dist="38100" dir="5400000" algn="t" rotWithShape="0">
                  <a:prstClr val="black">
                    <a:alpha val="65000"/>
                  </a:prstClr>
                </a:outerShdw>
              </a:effectLst>
              <a:uLnTx/>
              <a:uFillTx/>
              <a:latin typeface="Arial Black" panose="020B0604020202020204" pitchFamily="34" charset="0"/>
              <a:ea typeface="ＭＳ Ｐゴシック" panose="020B0600070205080204" pitchFamily="34" charset="-128"/>
              <a:cs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571194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140</TotalTime>
  <Words>70</Words>
  <Application>Microsoft Office PowerPoint</Application>
  <PresentationFormat>On-screen Show (4:3)</PresentationFormat>
  <Paragraphs>7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Arial Black</vt:lpstr>
      <vt:lpstr>Wingdings</vt:lpstr>
      <vt:lpstr>1_Glass Layers</vt:lpstr>
      <vt:lpstr>2_Glass Layers</vt:lpstr>
      <vt:lpstr>3_Glass Layers</vt:lpstr>
      <vt:lpstr>PowerPoint Presentation</vt:lpstr>
      <vt:lpstr>PowerPoint Presentation</vt:lpstr>
      <vt:lpstr>PowerPoint Presentation</vt:lpstr>
    </vt:vector>
  </TitlesOfParts>
  <Company>cef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 the Son of Man came to seek and to save what was lost.   Luke 19:10</dc:title>
  <dc:creator>Yolanda Derstine</dc:creator>
  <cp:lastModifiedBy>Thomas Bates</cp:lastModifiedBy>
  <cp:revision>39</cp:revision>
  <dcterms:created xsi:type="dcterms:W3CDTF">2005-12-30T16:20:13Z</dcterms:created>
  <dcterms:modified xsi:type="dcterms:W3CDTF">2022-04-06T16:53:13Z</dcterms:modified>
</cp:coreProperties>
</file>