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  <p:sldMasterId id="2147484217" r:id="rId2"/>
    <p:sldMasterId id="2147484219" r:id="rId3"/>
  </p:sldMasterIdLst>
  <p:notesMasterIdLst>
    <p:notesMasterId r:id="rId7"/>
  </p:notesMasterIdLst>
  <p:handoutMasterIdLst>
    <p:handoutMasterId r:id="rId8"/>
  </p:handoutMasterIdLst>
  <p:sldIdLst>
    <p:sldId id="303" r:id="rId4"/>
    <p:sldId id="304" r:id="rId5"/>
    <p:sldId id="302" r:id="rId6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488" y="13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5388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078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8972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19916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8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7239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20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1" y="448092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“How can a young man keep his way pure? By guarding it according to your word.”</a:t>
            </a:r>
            <a:br>
              <a:rPr kumimoji="0" lang="en-US" sz="54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5400" b="1" i="0" u="none" strike="noStrike" kern="1200" cap="none" spc="0" normalizeH="0" baseline="0" noProof="0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Psalm 119:9</a:t>
            </a:r>
          </a:p>
        </p:txBody>
      </p:sp>
    </p:spTree>
    <p:extLst>
      <p:ext uri="{BB962C8B-B14F-4D97-AF65-F5344CB8AC3E}">
        <p14:creationId xmlns:p14="http://schemas.microsoft.com/office/powerpoint/2010/main" val="405987090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48092"/>
            <a:ext cx="91439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“With my whole heart</a:t>
            </a:r>
            <a:br>
              <a:rPr kumimoji="0" lang="en-US" sz="54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54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I seek you; let me not wander from your commandments!”</a:t>
            </a:r>
            <a:br>
              <a:rPr kumimoji="0" lang="en-US" sz="54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54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Psalm 119:10  </a:t>
            </a:r>
          </a:p>
        </p:txBody>
      </p:sp>
    </p:spTree>
    <p:extLst>
      <p:ext uri="{BB962C8B-B14F-4D97-AF65-F5344CB8AC3E}">
        <p14:creationId xmlns:p14="http://schemas.microsoft.com/office/powerpoint/2010/main" val="172417868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58324"/>
            <a:ext cx="9143999" cy="4426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“I have stored up your word in my heart,</a:t>
            </a:r>
            <a:b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I might not sin against you.”</a:t>
            </a:r>
            <a:b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119:11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136</TotalTime>
  <Words>69</Words>
  <Application>Microsoft Office PowerPoint</Application>
  <PresentationFormat>On-screen Show (16:9)</PresentationFormat>
  <Paragraphs>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Black</vt:lpstr>
      <vt:lpstr>Wingdings</vt:lpstr>
      <vt:lpstr>1_Glass Layers</vt:lpstr>
      <vt:lpstr>2_Glass Layers</vt:lpstr>
      <vt:lpstr>3_Glass Layers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40</cp:revision>
  <dcterms:created xsi:type="dcterms:W3CDTF">2005-12-30T16:20:13Z</dcterms:created>
  <dcterms:modified xsi:type="dcterms:W3CDTF">2022-04-06T16:53:52Z</dcterms:modified>
</cp:coreProperties>
</file>