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62"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15" autoAdjust="0"/>
  </p:normalViewPr>
  <p:slideViewPr>
    <p:cSldViewPr>
      <p:cViewPr varScale="1">
        <p:scale>
          <a:sx n="81" d="100"/>
          <a:sy n="81" d="100"/>
        </p:scale>
        <p:origin x="-164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770C05-8662-4F3B-88FF-BBF124FCE4E9}" type="datetimeFigureOut">
              <a:rPr lang="en-US" smtClean="0"/>
              <a:t>2/22/2018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F9978F-D8E8-4602-9719-0C9514C5021F}" type="slidenum">
              <a:rPr lang="en-US" smtClean="0"/>
              <a:t>‹#›</a:t>
            </a:fld>
            <a:endParaRPr lang="en-US"/>
          </a:p>
        </p:txBody>
      </p:sp>
    </p:spTree>
    <p:extLst>
      <p:ext uri="{BB962C8B-B14F-4D97-AF65-F5344CB8AC3E}">
        <p14:creationId xmlns:p14="http://schemas.microsoft.com/office/powerpoint/2010/main" val="2456608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Instructions: Let children choose which button on the remote to push to determine how each verse will be repeated. </a:t>
            </a:r>
            <a:r>
              <a:rPr lang="en-US" baseline="0" dirty="0" smtClean="0"/>
              <a:t>Rewind—turn </a:t>
            </a:r>
            <a:r>
              <a:rPr lang="en-US" baseline="0" dirty="0" smtClean="0"/>
              <a:t>to the left and run in place quickly, </a:t>
            </a:r>
            <a:r>
              <a:rPr lang="en-US" baseline="0" dirty="0" smtClean="0"/>
              <a:t>play—say </a:t>
            </a:r>
            <a:r>
              <a:rPr lang="en-US" baseline="0" dirty="0" smtClean="0"/>
              <a:t>the verse at normal speed while facing forward, </a:t>
            </a:r>
            <a:r>
              <a:rPr lang="en-US" baseline="0" dirty="0" smtClean="0"/>
              <a:t>and fast-forward—turn </a:t>
            </a:r>
            <a:r>
              <a:rPr lang="en-US" baseline="0" dirty="0" smtClean="0"/>
              <a:t>to the right and run in place quickly. Click on the button to reveal the action. Click on the action to go to the verse slide. Click the home button to return to the remote page. </a:t>
            </a:r>
            <a:endParaRPr lang="en-US" dirty="0"/>
          </a:p>
        </p:txBody>
      </p:sp>
      <p:sp>
        <p:nvSpPr>
          <p:cNvPr id="4" name="Slide Number Placeholder 3"/>
          <p:cNvSpPr>
            <a:spLocks noGrp="1"/>
          </p:cNvSpPr>
          <p:nvPr>
            <p:ph type="sldNum" sz="quarter" idx="10"/>
          </p:nvPr>
        </p:nvSpPr>
        <p:spPr/>
        <p:txBody>
          <a:bodyPr/>
          <a:lstStyle/>
          <a:p>
            <a:fld id="{E7F9978F-D8E8-4602-9719-0C9514C5021F}" type="slidenum">
              <a:rPr lang="en-US" smtClean="0"/>
              <a:t>1</a:t>
            </a:fld>
            <a:endParaRPr lang="en-US"/>
          </a:p>
        </p:txBody>
      </p:sp>
    </p:spTree>
    <p:extLst>
      <p:ext uri="{BB962C8B-B14F-4D97-AF65-F5344CB8AC3E}">
        <p14:creationId xmlns:p14="http://schemas.microsoft.com/office/powerpoint/2010/main" val="1149387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E81207-5DBC-4C8C-B465-D52F73038F0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4010017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E81207-5DBC-4C8C-B465-D52F73038F0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52047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E81207-5DBC-4C8C-B465-D52F73038F0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727086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E81207-5DBC-4C8C-B465-D52F73038F0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3564237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E81207-5DBC-4C8C-B465-D52F73038F0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4116443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E81207-5DBC-4C8C-B465-D52F73038F04}"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1793112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E81207-5DBC-4C8C-B465-D52F73038F04}" type="datetimeFigureOut">
              <a:rPr lang="en-US" smtClean="0"/>
              <a:t>2/22/2018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1480250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E81207-5DBC-4C8C-B465-D52F73038F04}" type="datetimeFigureOut">
              <a:rPr lang="en-US" smtClean="0"/>
              <a:t>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3584018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E81207-5DBC-4C8C-B465-D52F73038F04}" type="datetimeFigureOut">
              <a:rPr lang="en-US" smtClean="0"/>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861189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E81207-5DBC-4C8C-B465-D52F73038F04}"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1617011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E81207-5DBC-4C8C-B465-D52F73038F04}"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4132201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E81207-5DBC-4C8C-B465-D52F73038F04}" type="datetimeFigureOut">
              <a:rPr lang="en-US" smtClean="0"/>
              <a:t>2/22/2018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D40DA-16EC-4E96-BEFD-2460336508D4}" type="slidenum">
              <a:rPr lang="en-US" smtClean="0"/>
              <a:t>‹#›</a:t>
            </a:fld>
            <a:endParaRPr lang="en-US"/>
          </a:p>
        </p:txBody>
      </p:sp>
    </p:spTree>
    <p:extLst>
      <p:ext uri="{BB962C8B-B14F-4D97-AF65-F5344CB8AC3E}">
        <p14:creationId xmlns:p14="http://schemas.microsoft.com/office/powerpoint/2010/main" val="1592978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microsoft.com/office/2007/relationships/hdphoto" Target="../media/hdphoto2.wdp"/><Relationship Id="rId12"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5" Type="http://schemas.microsoft.com/office/2007/relationships/hdphoto" Target="../media/hdphoto1.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ackround"/>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6" name="Remote"/>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37349" y1="9635" x2="80000" y2="11806"/>
                        <a14:foregroundMark x1="19036" y1="2517" x2="23133" y2="2517"/>
                        <a14:foregroundMark x1="24337" y1="2170" x2="35181" y2="2257"/>
                        <a14:foregroundMark x1="24819" y1="6163" x2="22410" y2="27517"/>
                        <a14:foregroundMark x1="46024" y1="1389" x2="46024" y2="1389"/>
                        <a14:foregroundMark x1="53012" y1="1649" x2="53012" y2="1649"/>
                        <a14:foregroundMark x1="59759" y1="1563" x2="59759" y2="1563"/>
                        <a14:foregroundMark x1="64337" y1="1563" x2="64337" y2="1563"/>
                        <a14:foregroundMark x1="36627" y1="98785" x2="36627" y2="98785"/>
                        <a14:foregroundMark x1="40241" y1="98872" x2="40241" y2="98872"/>
                        <a14:foregroundMark x1="66506" y1="98264" x2="67229" y2="98177"/>
                        <a14:foregroundMark x1="65783" y1="99219" x2="70120" y2="98698"/>
                        <a14:foregroundMark x1="75181" y1="98611" x2="81205" y2="97569"/>
                        <a14:foregroundMark x1="82892" y1="97396" x2="90602" y2="96528"/>
                        <a14:foregroundMark x1="91325" y1="96528" x2="94458" y2="96354"/>
                        <a14:foregroundMark x1="11807" y1="96875" x2="24337" y2="97917"/>
                        <a14:foregroundMark x1="6988" y1="96615" x2="11566" y2="87066"/>
                        <a14:foregroundMark x1="23614" y1="45486" x2="22651" y2="96354"/>
                        <a14:foregroundMark x1="38795" y1="1389" x2="38795" y2="1389"/>
                        <a14:foregroundMark x1="45783" y1="1476" x2="45783" y2="1476"/>
                        <a14:foregroundMark x1="75422" y1="1389" x2="75422" y2="1389"/>
                      </a14:backgroundRemoval>
                    </a14:imgEffect>
                  </a14:imgLayer>
                </a14:imgProps>
              </a:ext>
              <a:ext uri="{28A0092B-C50C-407E-A947-70E740481C1C}">
                <a14:useLocalDpi xmlns:a14="http://schemas.microsoft.com/office/drawing/2010/main" val="0"/>
              </a:ext>
            </a:extLst>
          </a:blip>
          <a:srcRect/>
          <a:stretch>
            <a:fillRect/>
          </a:stretch>
        </p:blipFill>
        <p:spPr bwMode="auto">
          <a:xfrm>
            <a:off x="609600" y="228599"/>
            <a:ext cx="2305845" cy="6400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Rewind"/>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41892" y1="43243" x2="41892" y2="55405"/>
                        <a14:foregroundMark x1="56757" y1="45946" x2="58108" y2="58108"/>
                        <a14:foregroundMark x1="27027" y1="6757" x2="55405" y2="5405"/>
                      </a14:backgroundRemoval>
                    </a14:imgEffect>
                  </a14:imgLayer>
                </a14:imgProps>
              </a:ext>
              <a:ext uri="{28A0092B-C50C-407E-A947-70E740481C1C}">
                <a14:useLocalDpi xmlns:a14="http://schemas.microsoft.com/office/drawing/2010/main" val="0"/>
              </a:ext>
            </a:extLst>
          </a:blip>
          <a:srcRect/>
          <a:stretch>
            <a:fillRect/>
          </a:stretch>
        </p:blipFill>
        <p:spPr bwMode="auto">
          <a:xfrm>
            <a:off x="842177" y="3460245"/>
            <a:ext cx="468059" cy="468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Fast forward"/>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foregroundMark x1="39189" y1="45946" x2="41892" y2="56757"/>
                        <a14:foregroundMark x1="56757" y1="43243" x2="56757" y2="60811"/>
                        <a14:foregroundMark x1="13514" y1="6757" x2="33784" y2="6757"/>
                      </a14:backgroundRemoval>
                    </a14:imgEffect>
                  </a14:imgLayer>
                </a14:imgProps>
              </a:ext>
              <a:ext uri="{28A0092B-C50C-407E-A947-70E740481C1C}">
                <a14:useLocalDpi xmlns:a14="http://schemas.microsoft.com/office/drawing/2010/main" val="0"/>
              </a:ext>
            </a:extLst>
          </a:blip>
          <a:srcRect/>
          <a:stretch>
            <a:fillRect/>
          </a:stretch>
        </p:blipFill>
        <p:spPr bwMode="auto">
          <a:xfrm>
            <a:off x="2207146" y="3459013"/>
            <a:ext cx="469291" cy="469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Sto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39482" y="3459013"/>
            <a:ext cx="488317" cy="469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la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07519" y="3457574"/>
            <a:ext cx="470729" cy="470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Play action">
            <a:hlinkClick r:id="rId12" action="ppaction://hlinksldjump"/>
          </p:cNvPr>
          <p:cNvSpPr/>
          <p:nvPr/>
        </p:nvSpPr>
        <p:spPr>
          <a:xfrm>
            <a:off x="3426070" y="1346649"/>
            <a:ext cx="5181600" cy="3416320"/>
          </a:xfrm>
          <a:prstGeom prst="rect">
            <a:avLst/>
          </a:prstGeom>
          <a:noFill/>
        </p:spPr>
        <p:txBody>
          <a:bodyPr wrap="square" lIns="91440" tIns="45720" rIns="91440" bIns="45720">
            <a:spAutoFit/>
          </a:bodyPr>
          <a:lstStyle/>
          <a:p>
            <a:pPr algn="ctr"/>
            <a:r>
              <a:rPr lang="en-US" sz="5400" b="1" cap="none" spc="0" dirty="0" smtClean="0">
                <a:ln w="17780" cmpd="sng">
                  <a:solidFill>
                    <a:srgbClr val="FFFFFF"/>
                  </a:solidFill>
                  <a:prstDash val="solid"/>
                  <a:miter lim="800000"/>
                </a:ln>
                <a:solidFill>
                  <a:srgbClr val="C00000"/>
                </a:solidFill>
                <a:effectLst>
                  <a:outerShdw blurRad="50800" algn="tl" rotWithShape="0">
                    <a:srgbClr val="000000"/>
                  </a:outerShdw>
                </a:effectLst>
              </a:rPr>
              <a:t>Say the verse at a normal speed while facing forward.</a:t>
            </a:r>
            <a:endParaRPr lang="en-US" sz="5400" b="1" cap="none" spc="0" dirty="0">
              <a:ln w="17780" cmpd="sng">
                <a:solidFill>
                  <a:srgbClr val="FFFFFF"/>
                </a:solidFill>
                <a:prstDash val="solid"/>
                <a:miter lim="800000"/>
              </a:ln>
              <a:solidFill>
                <a:srgbClr val="C00000"/>
              </a:solidFill>
              <a:effectLst>
                <a:outerShdw blurRad="50800" algn="tl" rotWithShape="0">
                  <a:srgbClr val="000000"/>
                </a:outerShdw>
              </a:effectLst>
            </a:endParaRPr>
          </a:p>
        </p:txBody>
      </p:sp>
      <p:sp>
        <p:nvSpPr>
          <p:cNvPr id="8" name="Fast forward action">
            <a:hlinkClick r:id="rId12" action="ppaction://hlinksldjump"/>
          </p:cNvPr>
          <p:cNvSpPr/>
          <p:nvPr/>
        </p:nvSpPr>
        <p:spPr>
          <a:xfrm>
            <a:off x="3276600" y="1524000"/>
            <a:ext cx="5791200" cy="3416320"/>
          </a:xfrm>
          <a:prstGeom prst="rect">
            <a:avLst/>
          </a:prstGeom>
          <a:noFill/>
        </p:spPr>
        <p:txBody>
          <a:bodyPr wrap="square" lIns="91440" tIns="45720" rIns="91440" bIns="45720">
            <a:spAutoFit/>
          </a:bodyPr>
          <a:lstStyle/>
          <a:p>
            <a:pPr algn="ctr"/>
            <a:r>
              <a:rPr lang="en-US" sz="5400" b="1" cap="none" spc="0" dirty="0" smtClean="0">
                <a:ln w="17780" cmpd="sng">
                  <a:solidFill>
                    <a:srgbClr val="FFFFFF"/>
                  </a:solidFill>
                  <a:prstDash val="solid"/>
                  <a:miter lim="800000"/>
                </a:ln>
                <a:solidFill>
                  <a:srgbClr val="FFFF00"/>
                </a:solidFill>
                <a:effectLst>
                  <a:outerShdw blurRad="50800" algn="tl" rotWithShape="0">
                    <a:srgbClr val="000000"/>
                  </a:outerShdw>
                </a:effectLst>
              </a:rPr>
              <a:t>Turn to the right and run in place while you say the verse quickly.</a:t>
            </a:r>
            <a:endParaRPr lang="en-US" sz="5400" b="1" cap="none" spc="0" dirty="0">
              <a:ln w="17780" cmpd="sng">
                <a:solidFill>
                  <a:srgbClr val="FFFFFF"/>
                </a:solidFill>
                <a:prstDash val="solid"/>
                <a:miter lim="800000"/>
              </a:ln>
              <a:solidFill>
                <a:srgbClr val="FFFF00"/>
              </a:solidFill>
              <a:effectLst>
                <a:outerShdw blurRad="50800" algn="tl" rotWithShape="0">
                  <a:srgbClr val="000000"/>
                </a:outerShdw>
              </a:effectLst>
            </a:endParaRPr>
          </a:p>
        </p:txBody>
      </p:sp>
      <p:sp>
        <p:nvSpPr>
          <p:cNvPr id="9" name="Rewind action">
            <a:hlinkClick r:id="rId12" action="ppaction://hlinksldjump"/>
          </p:cNvPr>
          <p:cNvSpPr/>
          <p:nvPr/>
        </p:nvSpPr>
        <p:spPr>
          <a:xfrm>
            <a:off x="3505200" y="1143000"/>
            <a:ext cx="4802155" cy="4247317"/>
          </a:xfrm>
          <a:prstGeom prst="rect">
            <a:avLst/>
          </a:prstGeom>
          <a:noFill/>
        </p:spPr>
        <p:txBody>
          <a:bodyPr wrap="square" lIns="91440" tIns="45720" rIns="91440" bIns="45720">
            <a:spAutoFit/>
          </a:bodyPr>
          <a:lstStyle/>
          <a:p>
            <a:pPr algn="ctr"/>
            <a:r>
              <a:rPr lang="en-US" sz="5400" b="1" cap="none" spc="0" dirty="0" smtClean="0">
                <a:ln w="17780" cmpd="sng">
                  <a:solidFill>
                    <a:srgbClr val="FFFFFF"/>
                  </a:solidFill>
                  <a:prstDash val="solid"/>
                  <a:miter lim="800000"/>
                </a:ln>
                <a:solidFill>
                  <a:srgbClr val="0070C0"/>
                </a:solidFill>
                <a:effectLst>
                  <a:outerShdw blurRad="50800" algn="tl" rotWithShape="0">
                    <a:srgbClr val="000000"/>
                  </a:outerShdw>
                </a:effectLst>
              </a:rPr>
              <a:t>Turn to the left and run in place while you say the verse quickly.</a:t>
            </a:r>
            <a:endParaRPr lang="en-US" sz="5400" b="1" cap="none" spc="0" dirty="0">
              <a:ln w="17780" cmpd="sng">
                <a:solidFill>
                  <a:srgbClr val="FFFFFF"/>
                </a:solidFill>
                <a:prstDash val="solid"/>
                <a:miter lim="800000"/>
              </a:ln>
              <a:solidFill>
                <a:srgbClr val="0070C0"/>
              </a:solidFill>
              <a:effectLst>
                <a:outerShdw blurRad="50800" algn="tl" rotWithShape="0">
                  <a:srgbClr val="000000"/>
                </a:outerShdw>
              </a:effectLst>
            </a:endParaRPr>
          </a:p>
        </p:txBody>
      </p:sp>
    </p:spTree>
    <p:extLst>
      <p:ext uri="{BB962C8B-B14F-4D97-AF65-F5344CB8AC3E}">
        <p14:creationId xmlns:p14="http://schemas.microsoft.com/office/powerpoint/2010/main" val="3765880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30"/>
                    </p:tgtEl>
                  </p:cond>
                </p:stCondLst>
                <p:endSync evt="end" delay="0">
                  <p:rtn val="all"/>
                </p:endSync>
                <p:childTnLst>
                  <p:par>
                    <p:cTn id="3" fill="hold">
                      <p:stCondLst>
                        <p:cond delay="0"/>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nextCondLst>
                <p:cond evt="onClick" delay="0">
                  <p:tgtEl>
                    <p:spTgt spid="1030"/>
                  </p:tgtEl>
                </p:cond>
              </p:nextCondLst>
            </p:seq>
            <p:seq concurrent="1" nextAc="seek">
              <p:cTn id="11" restart="whenNotActive" fill="hold" evtFilter="cancelBubble" nodeType="interactiveSeq">
                <p:stCondLst>
                  <p:cond evt="onClick" delay="0">
                    <p:tgtEl>
                      <p:spTgt spid="1028"/>
                    </p:tgtEl>
                  </p:cond>
                </p:stCondLst>
                <p:endSync evt="end" delay="0">
                  <p:rtn val="all"/>
                </p:endSync>
                <p:childTnLst>
                  <p:par>
                    <p:cTn id="12" fill="hold">
                      <p:stCondLst>
                        <p:cond delay="0"/>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childTnLst>
                          </p:cTn>
                        </p:par>
                      </p:childTnLst>
                    </p:cTn>
                  </p:par>
                </p:childTnLst>
              </p:cTn>
              <p:nextCondLst>
                <p:cond evt="onClick" delay="0">
                  <p:tgtEl>
                    <p:spTgt spid="1028"/>
                  </p:tgtEl>
                </p:cond>
              </p:nextCondLst>
            </p:seq>
            <p:seq concurrent="1" nextAc="seek">
              <p:cTn id="20" restart="whenNotActive" fill="hold" evtFilter="cancelBubble" nodeType="interactiveSeq">
                <p:stCondLst>
                  <p:cond evt="onClick" delay="0">
                    <p:tgtEl>
                      <p:spTgt spid="1027"/>
                    </p:tgtEl>
                  </p:cond>
                </p:stCondLst>
                <p:endSync evt="end" delay="0">
                  <p:rtn val="all"/>
                </p:endSync>
                <p:childTnLst>
                  <p:par>
                    <p:cTn id="21" fill="hold">
                      <p:stCondLst>
                        <p:cond delay="0"/>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childTnLst>
                          </p:cTn>
                        </p:par>
                      </p:childTnLst>
                    </p:cTn>
                  </p:par>
                </p:childTnLst>
              </p:cTn>
              <p:nextCondLst>
                <p:cond evt="onClick" delay="0">
                  <p:tgtEl>
                    <p:spTgt spid="1027"/>
                  </p:tgtEl>
                </p:cond>
              </p:nextCondLst>
            </p:seq>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7" grpId="0"/>
      <p:bldP spid="7" grpId="1"/>
      <p:bldP spid="8" grpId="0"/>
      <p:bldP spid="8" grpId="1"/>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ackround"/>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0" y="226159"/>
            <a:ext cx="9144000" cy="6555641"/>
          </a:xfrm>
          <a:prstGeom prst="rect">
            <a:avLst/>
          </a:prstGeom>
          <a:noFill/>
        </p:spPr>
        <p:txBody>
          <a:bodyPr wrap="square" rtlCol="0">
            <a:spAutoFit/>
          </a:bodyPr>
          <a:lstStyle/>
          <a:p>
            <a:pPr algn="ctr"/>
            <a:r>
              <a:rPr lang="en-US" sz="4000" b="1" i="1" dirty="0" smtClean="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rPr>
              <a:t>How can a young man keep his way pure? </a:t>
            </a:r>
          </a:p>
          <a:p>
            <a:pPr algn="ctr"/>
            <a:r>
              <a:rPr lang="en-US" sz="4000" b="1" i="1" dirty="0" smtClean="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rPr>
              <a:t>By guarding it according to your word.</a:t>
            </a:r>
          </a:p>
          <a:p>
            <a:pPr algn="ctr"/>
            <a:endParaRPr lang="en-US" sz="2800" b="1" i="1" dirty="0" smtClean="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endParaRPr>
          </a:p>
          <a:p>
            <a:pPr algn="ctr"/>
            <a:r>
              <a:rPr lang="en-US" sz="4000" b="1" i="1" dirty="0" smtClean="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rPr>
              <a:t>With my whole heart I seek you; </a:t>
            </a:r>
          </a:p>
          <a:p>
            <a:pPr algn="ctr"/>
            <a:r>
              <a:rPr lang="en-US" sz="4000" b="1" i="1" dirty="0" smtClean="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rPr>
              <a:t>Let me now wander from your commandments!</a:t>
            </a:r>
          </a:p>
          <a:p>
            <a:pPr algn="ctr"/>
            <a:endParaRPr lang="en-US" sz="2800" b="1" i="1" dirty="0" smtClean="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endParaRPr>
          </a:p>
          <a:p>
            <a:pPr algn="ctr"/>
            <a:r>
              <a:rPr lang="en-US" sz="4000" b="1" i="1" dirty="0" smtClean="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rPr>
              <a:t>I have stored up your word in my heart,</a:t>
            </a:r>
          </a:p>
          <a:p>
            <a:pPr algn="ctr"/>
            <a:r>
              <a:rPr lang="en-US" sz="4000" b="1" i="1" dirty="0" smtClean="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rPr>
              <a:t>That I might not sin against you.</a:t>
            </a:r>
          </a:p>
          <a:p>
            <a:pPr algn="ctr"/>
            <a:endParaRPr lang="en-US" sz="2800" b="1" i="1" dirty="0" smtClean="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endParaRPr>
          </a:p>
          <a:p>
            <a:pPr algn="ctr"/>
            <a:r>
              <a:rPr lang="en-US" sz="4000" b="1" i="1" dirty="0" smtClean="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rPr>
              <a:t>Psalm 119:9-11</a:t>
            </a:r>
            <a:endParaRPr lang="en-US" sz="4000" b="1" i="1" dirty="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endParaRPr>
          </a:p>
        </p:txBody>
      </p:sp>
      <p:sp>
        <p:nvSpPr>
          <p:cNvPr id="6" name="Action Button: Home 5">
            <a:hlinkClick r:id="" action="ppaction://hlinkshowjump?jump=firstslide" highlightClick="1"/>
          </p:cNvPr>
          <p:cNvSpPr/>
          <p:nvPr/>
        </p:nvSpPr>
        <p:spPr>
          <a:xfrm>
            <a:off x="8610600" y="6400800"/>
            <a:ext cx="457200" cy="381000"/>
          </a:xfrm>
          <a:prstGeom prst="actionButtonHome">
            <a:avLst/>
          </a:prstGeom>
          <a:solidFill>
            <a:schemeClr val="accent6">
              <a:lumMod val="60000"/>
              <a:lumOff val="40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792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TotalTime>
  <Words>179</Words>
  <Application>Microsoft Office PowerPoint</Application>
  <PresentationFormat>On-screen Show (4:3)</PresentationFormat>
  <Paragraphs>15</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Weis</dc:creator>
  <cp:lastModifiedBy>Brianna Frook</cp:lastModifiedBy>
  <cp:revision>21</cp:revision>
  <dcterms:created xsi:type="dcterms:W3CDTF">2017-10-13T14:37:31Z</dcterms:created>
  <dcterms:modified xsi:type="dcterms:W3CDTF">2018-02-22T17:51:16Z</dcterms:modified>
</cp:coreProperties>
</file>