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62"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15" autoAdjust="0"/>
  </p:normalViewPr>
  <p:slideViewPr>
    <p:cSldViewPr>
      <p:cViewPr varScale="1">
        <p:scale>
          <a:sx n="108" d="100"/>
          <a:sy n="108" d="100"/>
        </p:scale>
        <p:origin x="-30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770C05-8662-4F3B-88FF-BBF124FCE4E9}" type="datetimeFigureOut">
              <a:rPr lang="en-US" smtClean="0"/>
              <a:t>2/22/2018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9978F-D8E8-4602-9719-0C9514C5021F}" type="slidenum">
              <a:rPr lang="en-US" smtClean="0"/>
              <a:t>‹#›</a:t>
            </a:fld>
            <a:endParaRPr lang="en-US"/>
          </a:p>
        </p:txBody>
      </p:sp>
    </p:spTree>
    <p:extLst>
      <p:ext uri="{BB962C8B-B14F-4D97-AF65-F5344CB8AC3E}">
        <p14:creationId xmlns:p14="http://schemas.microsoft.com/office/powerpoint/2010/main" val="245660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Instructions: Let children choose which button on the remote to push to determine how each verse will be repeated. Rewind—turn to the left and run in place quickly, play—say the verse at normal speed while facing forward, and fast-forward—turn to the right and run in place quickly. Click on the button to reveal the action. Click on the action to go to the verse slide. </a:t>
            </a:r>
            <a:r>
              <a:rPr lang="en-US" baseline="0" smtClean="0"/>
              <a:t>Click the home button to return to the remote page. </a:t>
            </a:r>
            <a:endParaRPr lang="en-US" smtClean="0"/>
          </a:p>
          <a:p>
            <a:endParaRPr lang="en-US" dirty="0"/>
          </a:p>
        </p:txBody>
      </p:sp>
      <p:sp>
        <p:nvSpPr>
          <p:cNvPr id="4" name="Slide Number Placeholder 3"/>
          <p:cNvSpPr>
            <a:spLocks noGrp="1"/>
          </p:cNvSpPr>
          <p:nvPr>
            <p:ph type="sldNum" sz="quarter" idx="10"/>
          </p:nvPr>
        </p:nvSpPr>
        <p:spPr/>
        <p:txBody>
          <a:bodyPr/>
          <a:lstStyle/>
          <a:p>
            <a:fld id="{E7F9978F-D8E8-4602-9719-0C9514C5021F}" type="slidenum">
              <a:rPr lang="en-US" smtClean="0"/>
              <a:t>1</a:t>
            </a:fld>
            <a:endParaRPr lang="en-US"/>
          </a:p>
        </p:txBody>
      </p:sp>
    </p:spTree>
    <p:extLst>
      <p:ext uri="{BB962C8B-B14F-4D97-AF65-F5344CB8AC3E}">
        <p14:creationId xmlns:p14="http://schemas.microsoft.com/office/powerpoint/2010/main" val="114938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01001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5204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727086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356423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81207-5DBC-4C8C-B465-D52F73038F0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11644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79311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E81207-5DBC-4C8C-B465-D52F73038F04}"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48025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81207-5DBC-4C8C-B465-D52F73038F04}"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358401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81207-5DBC-4C8C-B465-D52F73038F04}"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86118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161701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81207-5DBC-4C8C-B465-D52F73038F04}"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D40DA-16EC-4E96-BEFD-2460336508D4}" type="slidenum">
              <a:rPr lang="en-US" smtClean="0"/>
              <a:t>‹#›</a:t>
            </a:fld>
            <a:endParaRPr lang="en-US"/>
          </a:p>
        </p:txBody>
      </p:sp>
    </p:spTree>
    <p:extLst>
      <p:ext uri="{BB962C8B-B14F-4D97-AF65-F5344CB8AC3E}">
        <p14:creationId xmlns:p14="http://schemas.microsoft.com/office/powerpoint/2010/main" val="413220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E81207-5DBC-4C8C-B465-D52F73038F04}" type="datetimeFigureOut">
              <a:rPr lang="en-US" smtClean="0"/>
              <a:t>2/22/2018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4D40DA-16EC-4E96-BEFD-2460336508D4}" type="slidenum">
              <a:rPr lang="en-US" smtClean="0"/>
              <a:t>‹#›</a:t>
            </a:fld>
            <a:endParaRPr lang="en-US"/>
          </a:p>
        </p:txBody>
      </p:sp>
    </p:spTree>
    <p:extLst>
      <p:ext uri="{BB962C8B-B14F-4D97-AF65-F5344CB8AC3E}">
        <p14:creationId xmlns:p14="http://schemas.microsoft.com/office/powerpoint/2010/main" val="1592978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12"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ckround"/>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26" name="Remot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7349" y1="9635" x2="80000" y2="11806"/>
                        <a14:foregroundMark x1="19036" y1="2517" x2="23133" y2="2517"/>
                        <a14:foregroundMark x1="24337" y1="2170" x2="35181" y2="2257"/>
                        <a14:foregroundMark x1="24819" y1="6163" x2="22410" y2="27517"/>
                        <a14:foregroundMark x1="46024" y1="1389" x2="46024" y2="1389"/>
                        <a14:foregroundMark x1="53012" y1="1649" x2="53012" y2="1649"/>
                        <a14:foregroundMark x1="59759" y1="1563" x2="59759" y2="1563"/>
                        <a14:foregroundMark x1="64337" y1="1563" x2="64337" y2="1563"/>
                        <a14:foregroundMark x1="36627" y1="98785" x2="36627" y2="98785"/>
                        <a14:foregroundMark x1="40241" y1="98872" x2="40241" y2="98872"/>
                        <a14:foregroundMark x1="66506" y1="98264" x2="67229" y2="98177"/>
                        <a14:foregroundMark x1="65783" y1="99219" x2="70120" y2="98698"/>
                        <a14:foregroundMark x1="75181" y1="98611" x2="81205" y2="97569"/>
                        <a14:foregroundMark x1="82892" y1="97396" x2="90602" y2="96528"/>
                        <a14:foregroundMark x1="91325" y1="96528" x2="94458" y2="96354"/>
                        <a14:foregroundMark x1="11807" y1="96875" x2="24337" y2="97917"/>
                        <a14:foregroundMark x1="6988" y1="96615" x2="11566" y2="87066"/>
                        <a14:foregroundMark x1="23614" y1="45486" x2="22651" y2="96354"/>
                        <a14:foregroundMark x1="38795" y1="1389" x2="38795" y2="1389"/>
                        <a14:foregroundMark x1="45783" y1="1476" x2="45783" y2="1476"/>
                        <a14:foregroundMark x1="75422" y1="1389" x2="75422" y2="1389"/>
                      </a14:backgroundRemoval>
                    </a14:imgEffect>
                  </a14:imgLayer>
                </a14:imgProps>
              </a:ext>
              <a:ext uri="{28A0092B-C50C-407E-A947-70E740481C1C}">
                <a14:useLocalDpi xmlns:a14="http://schemas.microsoft.com/office/drawing/2010/main" val="0"/>
              </a:ext>
            </a:extLst>
          </a:blip>
          <a:srcRect/>
          <a:stretch>
            <a:fillRect/>
          </a:stretch>
        </p:blipFill>
        <p:spPr bwMode="auto">
          <a:xfrm>
            <a:off x="609601" y="171450"/>
            <a:ext cx="2305845" cy="480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Rewind"/>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41892" y1="43243" x2="41892" y2="55405"/>
                        <a14:foregroundMark x1="56757" y1="45946" x2="58108" y2="58108"/>
                        <a14:foregroundMark x1="27027" y1="6757" x2="55405" y2="5405"/>
                      </a14:backgroundRemoval>
                    </a14:imgEffect>
                  </a14:imgLayer>
                </a14:imgProps>
              </a:ext>
              <a:ext uri="{28A0092B-C50C-407E-A947-70E740481C1C}">
                <a14:useLocalDpi xmlns:a14="http://schemas.microsoft.com/office/drawing/2010/main" val="0"/>
              </a:ext>
            </a:extLst>
          </a:blip>
          <a:srcRect/>
          <a:stretch>
            <a:fillRect/>
          </a:stretch>
        </p:blipFill>
        <p:spPr bwMode="auto">
          <a:xfrm>
            <a:off x="842178" y="2595184"/>
            <a:ext cx="468059" cy="35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Fast forwar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39189" y1="45946" x2="41892" y2="56757"/>
                        <a14:foregroundMark x1="56757" y1="43243" x2="56757" y2="60811"/>
                        <a14:foregroundMark x1="13514" y1="6757" x2="33784" y2="6757"/>
                      </a14:backgroundRemoval>
                    </a14:imgEffect>
                  </a14:imgLayer>
                </a14:imgProps>
              </a:ext>
              <a:ext uri="{28A0092B-C50C-407E-A947-70E740481C1C}">
                <a14:useLocalDpi xmlns:a14="http://schemas.microsoft.com/office/drawing/2010/main" val="0"/>
              </a:ext>
            </a:extLst>
          </a:blip>
          <a:srcRect/>
          <a:stretch>
            <a:fillRect/>
          </a:stretch>
        </p:blipFill>
        <p:spPr bwMode="auto">
          <a:xfrm>
            <a:off x="2207147" y="2594260"/>
            <a:ext cx="469291" cy="35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Sto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9483" y="2594260"/>
            <a:ext cx="488317" cy="35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l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7520" y="2593181"/>
            <a:ext cx="470729" cy="353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lay action">
            <a:hlinkClick r:id="rId12" action="ppaction://hlinksldjump"/>
          </p:cNvPr>
          <p:cNvSpPr/>
          <p:nvPr/>
        </p:nvSpPr>
        <p:spPr>
          <a:xfrm>
            <a:off x="3426070" y="1009987"/>
            <a:ext cx="5181600" cy="341632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Say the verse at a normal speed while facing forward.</a:t>
            </a:r>
            <a:endParaRPr lang="en-US" sz="5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
        <p:nvSpPr>
          <p:cNvPr id="8" name="Fast forward action">
            <a:hlinkClick r:id="rId12" action="ppaction://hlinksldjump"/>
          </p:cNvPr>
          <p:cNvSpPr/>
          <p:nvPr/>
        </p:nvSpPr>
        <p:spPr>
          <a:xfrm>
            <a:off x="3276600" y="1143000"/>
            <a:ext cx="5791200" cy="341632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Turn to the right and run in place while you say the verse quickly.</a:t>
            </a:r>
            <a:endParaRPr lang="en-US" sz="54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9" name="Rewind action">
            <a:hlinkClick r:id="rId12" action="ppaction://hlinksldjump"/>
          </p:cNvPr>
          <p:cNvSpPr/>
          <p:nvPr/>
        </p:nvSpPr>
        <p:spPr>
          <a:xfrm>
            <a:off x="3505201" y="857250"/>
            <a:ext cx="4802155" cy="4247317"/>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0070C0"/>
                </a:solidFill>
                <a:effectLst>
                  <a:outerShdw blurRad="50800" algn="tl" rotWithShape="0">
                    <a:srgbClr val="000000"/>
                  </a:outerShdw>
                </a:effectLst>
              </a:rPr>
              <a:t>Turn to the left and run in place while you say the verse quickly.</a:t>
            </a:r>
            <a:endParaRPr lang="en-US" sz="5400" b="1" cap="none" spc="0" dirty="0">
              <a:ln w="17780" cmpd="sng">
                <a:solidFill>
                  <a:srgbClr val="FFFFFF"/>
                </a:solidFill>
                <a:prstDash val="solid"/>
                <a:miter lim="800000"/>
              </a:ln>
              <a:solidFill>
                <a:srgbClr val="0070C0"/>
              </a:solidFill>
              <a:effectLst>
                <a:outerShdw blurRad="50800" algn="tl" rotWithShape="0">
                  <a:srgbClr val="000000"/>
                </a:outerShdw>
              </a:effectLst>
            </a:endParaRPr>
          </a:p>
        </p:txBody>
      </p:sp>
    </p:spTree>
    <p:extLst>
      <p:ext uri="{BB962C8B-B14F-4D97-AF65-F5344CB8AC3E}">
        <p14:creationId xmlns:p14="http://schemas.microsoft.com/office/powerpoint/2010/main" val="376588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0"/>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nextCondLst>
                <p:cond evt="onClick" delay="0">
                  <p:tgtEl>
                    <p:spTgt spid="1030"/>
                  </p:tgtEl>
                </p:cond>
              </p:nextCondLst>
            </p:seq>
            <p:seq concurrent="1" nextAc="seek">
              <p:cTn id="11" restart="whenNotActive" fill="hold" evtFilter="cancelBubble" nodeType="interactiveSeq">
                <p:stCondLst>
                  <p:cond evt="onClick" delay="0">
                    <p:tgtEl>
                      <p:spTgt spid="1028"/>
                    </p:tgtEl>
                  </p:cond>
                </p:stCondLst>
                <p:endSync evt="end" delay="0">
                  <p:rtn val="all"/>
                </p:endSync>
                <p:childTnLst>
                  <p:par>
                    <p:cTn id="12" fill="hold">
                      <p:stCondLst>
                        <p:cond delay="0"/>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nextCondLst>
                <p:cond evt="onClick" delay="0">
                  <p:tgtEl>
                    <p:spTgt spid="1028"/>
                  </p:tgtEl>
                </p:cond>
              </p:nextCondLst>
            </p:seq>
            <p:seq concurrent="1" nextAc="seek">
              <p:cTn id="20" restart="whenNotActive" fill="hold" evtFilter="cancelBubble" nodeType="interactiveSeq">
                <p:stCondLst>
                  <p:cond evt="onClick" delay="0">
                    <p:tgtEl>
                      <p:spTgt spid="1027"/>
                    </p:tgtEl>
                  </p:cond>
                </p:stCondLst>
                <p:endSync evt="end" delay="0">
                  <p:rtn val="all"/>
                </p:endSync>
                <p:childTnLst>
                  <p:par>
                    <p:cTn id="21" fill="hold">
                      <p:stCondLst>
                        <p:cond delay="0"/>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nextCondLst>
                <p:cond evt="onClick" delay="0">
                  <p:tgtEl>
                    <p:spTgt spid="1027"/>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p:bldP spid="7" grpId="1"/>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ckround"/>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0" y="6548"/>
            <a:ext cx="9144000" cy="5078313"/>
          </a:xfrm>
          <a:prstGeom prst="rect">
            <a:avLst/>
          </a:prstGeom>
          <a:noFill/>
        </p:spPr>
        <p:txBody>
          <a:bodyPr wrap="square" rtlCol="0">
            <a:spAutoFit/>
          </a:bodyPr>
          <a:lstStyle/>
          <a:p>
            <a:pPr algn="ctr"/>
            <a:r>
              <a:rPr lang="en-US" sz="38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How can a young man keep his way pure? </a:t>
            </a:r>
          </a:p>
          <a:p>
            <a:pPr algn="ctr"/>
            <a:r>
              <a:rPr lang="en-US" sz="38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By guarding it according to your word.</a:t>
            </a:r>
          </a:p>
          <a:p>
            <a:pPr algn="ctr"/>
            <a:endParaRPr lang="en-US" sz="2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38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With my whole heart I seek you; Let me </a:t>
            </a:r>
          </a:p>
          <a:p>
            <a:pPr algn="ctr"/>
            <a:r>
              <a:rPr lang="en-US" sz="38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not wander from your commandments!</a:t>
            </a:r>
          </a:p>
          <a:p>
            <a:pPr algn="ctr"/>
            <a:endParaRPr lang="en-US" sz="2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38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I have stored up your word in my heart,</a:t>
            </a:r>
          </a:p>
          <a:p>
            <a:pPr algn="ctr"/>
            <a:r>
              <a:rPr lang="en-US" sz="38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That I might not sin against you.</a:t>
            </a:r>
          </a:p>
          <a:p>
            <a:pPr algn="ctr"/>
            <a:endParaRPr lang="en-US" sz="20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a:p>
            <a:pPr algn="ctr"/>
            <a:r>
              <a:rPr lang="en-US" sz="3800" b="1" i="1" dirty="0" smtClean="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rPr>
              <a:t>Psalm 119:9-11</a:t>
            </a:r>
            <a:endParaRPr lang="en-US" sz="3800" b="1" i="1" dirty="0">
              <a:ln w="6350">
                <a:solidFill>
                  <a:schemeClr val="accent5">
                    <a:lumMod val="40000"/>
                    <a:lumOff val="60000"/>
                  </a:schemeClr>
                </a:solidFill>
                <a:prstDash val="solid"/>
              </a:ln>
              <a:solidFill>
                <a:schemeClr val="tx2">
                  <a:lumMod val="50000"/>
                </a:schemeClr>
              </a:solidFill>
              <a:effectLst>
                <a:outerShdw blurRad="50000" dist="50800" dir="7500000" algn="tl">
                  <a:srgbClr val="000000">
                    <a:shade val="5000"/>
                    <a:alpha val="35000"/>
                  </a:srgbClr>
                </a:outerShdw>
              </a:effectLst>
            </a:endParaRPr>
          </a:p>
        </p:txBody>
      </p:sp>
      <p:sp>
        <p:nvSpPr>
          <p:cNvPr id="6" name="Action Button: Home 5">
            <a:hlinkClick r:id="" action="ppaction://hlinkshowjump?jump=firstslide" highlightClick="1"/>
          </p:cNvPr>
          <p:cNvSpPr/>
          <p:nvPr/>
        </p:nvSpPr>
        <p:spPr>
          <a:xfrm>
            <a:off x="8610600" y="4800600"/>
            <a:ext cx="457200" cy="285750"/>
          </a:xfrm>
          <a:prstGeom prst="actionButtonHome">
            <a:avLst/>
          </a:prstGeom>
          <a:solidFill>
            <a:schemeClr val="accent6">
              <a:lumMod val="60000"/>
              <a:lumOff val="40000"/>
              <a:alpha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792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179</Words>
  <Application>Microsoft Office PowerPoint</Application>
  <PresentationFormat>On-screen Show (16:9)</PresentationFormat>
  <Paragraphs>15</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Jenna.Weis@cefonline.com</dc:creator>
  <cp:lastModifiedBy>Brianna Frook</cp:lastModifiedBy>
  <cp:revision>19</cp:revision>
  <dcterms:created xsi:type="dcterms:W3CDTF">2017-10-13T14:37:31Z</dcterms:created>
  <dcterms:modified xsi:type="dcterms:W3CDTF">2018-02-22T17:51:21Z</dcterms:modified>
</cp:coreProperties>
</file>