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4" r:id="rId2"/>
    <p:sldId id="256" r:id="rId3"/>
    <p:sldId id="282" r:id="rId4"/>
    <p:sldId id="259" r:id="rId5"/>
    <p:sldId id="283" r:id="rId6"/>
    <p:sldId id="257" r:id="rId7"/>
    <p:sldId id="284" r:id="rId8"/>
    <p:sldId id="273" r:id="rId9"/>
    <p:sldId id="285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56941-BD9A-4A5F-BDDC-6F54B1332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1C1E32-D8FA-44B0-B9A9-A2CC3FFCA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29A797-5B1D-40FA-BB15-7B3FC8AAD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05CB8-52D9-4B98-B285-5370161E5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11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893236-C3A7-48D6-B2E2-E40357839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E9F3B-39F3-44F1-937A-E21EF0E07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5A34F9-F355-48A2-9AFE-A71B04EF5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9222-11BA-4940-AAF8-98BCC78C6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8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25C3ED-8335-4EB2-B5E4-3635183C2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B8CFE2-92D2-472B-92B7-7CFCBA175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67F1BE-8246-4DF8-A8A3-20A6D0093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9F6FA-894F-4C2F-9B45-C8AC71D58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51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F8D61-5EC8-4092-9FB0-0B884DED8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7A6FFB-CE30-4F42-8EE4-F004D56DB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8E12AD-BAF8-4169-96D9-7583C9C2A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4681F-6276-472B-8079-79E760A5C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43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2B3B03-2003-469F-BB3C-F76816E0F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D018E7-D8CB-474F-B951-619FDF703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07AF39-B7A3-4008-A6C8-9C51EFA8E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42A52-2DB7-422C-9772-242A1E1F2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09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02E19-FD4F-4B64-A8E2-F28797815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C843F-6E4B-4840-B35B-9D268EE40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12F88-B4D1-4BE6-A250-26EDFED49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86C64-8BB5-443C-970B-8CF64822D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00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4A1AF5-DAE4-4C5D-A6BC-AC959550B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D14EF0-74EA-4228-90F2-9B27AE564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DC9B68-2B66-4140-9B52-F7ED12C35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80766-674A-4562-BF70-80D4DEF50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29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9B9E4A-9B34-4584-8498-ADFB85C93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C54E0-360A-450F-862E-6F3DC0CA2E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1FC6AF-414A-4B1B-9AFD-8175C92D1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87AC-077F-479D-8348-4D8FCB52D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2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7B03BB-9F92-4475-A963-CA54220FE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490722-2212-4AE0-A8F7-5C68A4337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F60012-A8E6-4184-B151-694198877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CE048-A438-48BB-B93D-101D487DF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86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71BCF-1F7D-4C2D-AEA1-249334D8B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5EE12-21A6-44E4-A82F-44C228CB4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2F1DE-48EF-41AA-A9F4-09F744EA0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64929-36D1-47D5-9C88-C100C5BD1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4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57C39-E4EA-4287-8438-CB2FC5A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3807AD-5232-47A9-93FD-2C27125D2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17588-DFDC-4D5A-B2CF-AA9A8DA7A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DC3B1-DA37-4513-B8C0-0BFC9A56B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75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B3737C-91A7-42AB-9DBF-9FBA32BCE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16F47E-3A7F-477D-B85F-A0DF1C004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774983-165B-416C-A358-306A037EA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BF6E23-09CB-4DEA-98A9-26AC9C480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015E4F-7528-40CB-A200-2FFC40CF4D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05D9F95-96C8-46EF-B4AF-F5838727C6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A73B8E49-1F4A-471B-9839-F6D712C4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>
            <a:extLst>
              <a:ext uri="{FF2B5EF4-FFF2-40B4-BE49-F238E27FC236}">
                <a16:creationId xmlns:a16="http://schemas.microsoft.com/office/drawing/2014/main" id="{219929ED-A5B6-47A5-90CC-2E350B11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>
            <a:extLst>
              <a:ext uri="{FF2B5EF4-FFF2-40B4-BE49-F238E27FC236}">
                <a16:creationId xmlns:a16="http://schemas.microsoft.com/office/drawing/2014/main" id="{C9BDD5A8-647A-4A07-8AD8-3A30B3BA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A73B8E49-1F4A-471B-9839-F6D712C4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507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FB16638F-740C-461D-AB4C-241407AD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A73B8E49-1F4A-471B-9839-F6D712C4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694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E358C5C3-CD96-43B4-AFA6-264ED669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A73B8E49-1F4A-471B-9839-F6D712C4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070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>
            <a:extLst>
              <a:ext uri="{FF2B5EF4-FFF2-40B4-BE49-F238E27FC236}">
                <a16:creationId xmlns:a16="http://schemas.microsoft.com/office/drawing/2014/main" id="{D56B396F-C4E1-4743-9AAB-C1CC5A0F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A73B8E49-1F4A-471B-9839-F6D712C4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2701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24</cp:revision>
  <dcterms:created xsi:type="dcterms:W3CDTF">2013-10-01T14:07:32Z</dcterms:created>
  <dcterms:modified xsi:type="dcterms:W3CDTF">2022-04-07T18:31:00Z</dcterms:modified>
</cp:coreProperties>
</file>