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74" r:id="rId2"/>
    <p:sldId id="256" r:id="rId3"/>
    <p:sldId id="282" r:id="rId4"/>
    <p:sldId id="259" r:id="rId5"/>
    <p:sldId id="283" r:id="rId6"/>
    <p:sldId id="257" r:id="rId7"/>
    <p:sldId id="284" r:id="rId8"/>
    <p:sldId id="273" r:id="rId9"/>
    <p:sldId id="285" r:id="rId10"/>
    <p:sldId id="258" r:id="rId1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27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27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27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27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2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2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2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2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2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758" y="90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2ABB57-B17C-431F-B5DF-8A872FE13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6ED1FC-C94F-43BA-8831-3CD155862D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FA2197-055C-4823-B38F-9D1FDEEA61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82D160-B7D2-4551-874E-587409CA6D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000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975434-660F-480F-A42C-413262CAE9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C6685D-4B1A-4A02-8E90-1E742004DC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DC1542-9B78-45BE-9DE2-631DC860C6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BB4B1-5B1D-474C-9B3B-9D9333D4A3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90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7AC006-27A6-4D64-9303-AA8105EB6F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EE0122-F184-40CE-BEFD-9524A8D4B7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D908E7-A0E4-41AC-8ACE-B042D49238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E84E5-C867-45E0-BFF9-BC43E933AA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630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A84EB9-E983-470B-8DCB-491705A4A8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B0BBA8-5733-48F1-AA20-F7B35DB35C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593B24-C2A2-4B3C-B75B-5E35BA329F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08A3E7-E404-47B0-9819-1721DDED94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35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C40E77-F510-446F-ABEE-67ED4A9CF2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F3A6B1-7832-43DC-8E63-7A964FA5AE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6A52DE-F2D3-4B8F-B94A-B359EC35D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3889C9-EC42-46F7-BAC5-343069A037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7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34945E-46E2-4BD2-B31A-7E658689D4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3F9323-BBFC-4A1F-8FF5-B6C5CAED80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9E58E4-71EE-462F-A993-C169C2A55C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9DB73-1F73-4707-90C4-A62971FF6C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11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473C42-2D9E-4924-B11A-2F388C8B48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302D080-3707-421C-A90D-3FB6E91526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52FD18E-6E44-4F21-9B9B-C232FE9737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908847-8F4E-4D56-802E-457CB72EBC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584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C99D28C-6132-4A93-BFDC-6E6F746D39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361F855-4905-4059-A5BF-AD75BF00C9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FC7091C-8DB0-40F5-B59F-55807E85DB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1F5E5-966F-4077-8F96-088AEC0CB6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87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8EF7C5E-4992-42BD-B9A4-20A878D4D2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4A3B843-0AFC-4BCC-A6C6-FF9BD773C3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03D516A-C969-4D5B-9C7F-9F547BE785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5461C2-F6A1-4724-9603-DD04B7C19D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35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5CB72-4237-4C14-82EC-96D797037D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6B15A7-894D-44C7-A2FA-E26F40604B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729E66-B5B0-40B4-9879-A57AEFF7AD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E81AC6-3BDD-40B1-B200-6DB8316BE8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740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FC6FC8-A3F3-4157-BAF1-6C6C562199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2D28A7-E753-4A62-B16C-79B19FBA2F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B4BC6D-116A-411C-91A6-1E98B358C2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2057E2-2A24-4F74-AAB0-BA61F94DA1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609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71173D6-E726-4516-92FF-7A4B89599F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30A6112-C5DC-41F2-995D-08472604F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88C951E-D7F8-4005-BD99-6B53ECBE4A5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29314F9-9C83-4B95-B5F2-5BD80982102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F3102D1-7602-485C-B796-6AFCC0B4788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C1844CB3-58F8-4B35-B475-FD7D2DB32C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>
            <a:extLst>
              <a:ext uri="{FF2B5EF4-FFF2-40B4-BE49-F238E27FC236}">
                <a16:creationId xmlns:a16="http://schemas.microsoft.com/office/drawing/2014/main" id="{82AD566E-CD5D-44CC-BACA-B031E3B1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>
            <a:extLst>
              <a:ext uri="{FF2B5EF4-FFF2-40B4-BE49-F238E27FC236}">
                <a16:creationId xmlns:a16="http://schemas.microsoft.com/office/drawing/2014/main" id="{84C4B224-97B5-43D7-9F08-409CE1B7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>
            <a:extLst>
              <a:ext uri="{FF2B5EF4-FFF2-40B4-BE49-F238E27FC236}">
                <a16:creationId xmlns:a16="http://schemas.microsoft.com/office/drawing/2014/main" id="{A66BDAB8-391F-4510-A241-60AA64941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>
            <a:extLst>
              <a:ext uri="{FF2B5EF4-FFF2-40B4-BE49-F238E27FC236}">
                <a16:creationId xmlns:a16="http://schemas.microsoft.com/office/drawing/2014/main" id="{82AD566E-CD5D-44CC-BACA-B031E3B1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99417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>
            <a:extLst>
              <a:ext uri="{FF2B5EF4-FFF2-40B4-BE49-F238E27FC236}">
                <a16:creationId xmlns:a16="http://schemas.microsoft.com/office/drawing/2014/main" id="{09D03F37-4287-463D-8023-8E60BF664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>
            <a:extLst>
              <a:ext uri="{FF2B5EF4-FFF2-40B4-BE49-F238E27FC236}">
                <a16:creationId xmlns:a16="http://schemas.microsoft.com/office/drawing/2014/main" id="{82AD566E-CD5D-44CC-BACA-B031E3B1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57052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>
            <a:extLst>
              <a:ext uri="{FF2B5EF4-FFF2-40B4-BE49-F238E27FC236}">
                <a16:creationId xmlns:a16="http://schemas.microsoft.com/office/drawing/2014/main" id="{F0DE3612-6E39-4888-A3A0-7FC44E85A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>
            <a:extLst>
              <a:ext uri="{FF2B5EF4-FFF2-40B4-BE49-F238E27FC236}">
                <a16:creationId xmlns:a16="http://schemas.microsoft.com/office/drawing/2014/main" id="{82AD566E-CD5D-44CC-BACA-B031E3B1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77421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>
            <a:extLst>
              <a:ext uri="{FF2B5EF4-FFF2-40B4-BE49-F238E27FC236}">
                <a16:creationId xmlns:a16="http://schemas.microsoft.com/office/drawing/2014/main" id="{FCEAA2E9-BC61-4196-ACCD-83ECB98D0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>
            <a:extLst>
              <a:ext uri="{FF2B5EF4-FFF2-40B4-BE49-F238E27FC236}">
                <a16:creationId xmlns:a16="http://schemas.microsoft.com/office/drawing/2014/main" id="{82AD566E-CD5D-44CC-BACA-B031E3B1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91480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0</Words>
  <Application>Microsoft Office PowerPoint</Application>
  <PresentationFormat>On-screen Show (16:9)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ヒラギノ角ゴ Pro W3</vt:lpstr>
      <vt:lpstr>Calibri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Tom Bates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Bates</dc:creator>
  <cp:lastModifiedBy>Thomas Bates</cp:lastModifiedBy>
  <cp:revision>23</cp:revision>
  <dcterms:created xsi:type="dcterms:W3CDTF">2013-10-01T14:07:32Z</dcterms:created>
  <dcterms:modified xsi:type="dcterms:W3CDTF">2022-04-07T18:39:06Z</dcterms:modified>
</cp:coreProperties>
</file>