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24"/>
    <a:srgbClr val="C8D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38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167C84-16FB-4863-BAB9-08D18072FD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94F3AF-B2CD-4E59-8353-C3FC3A7A4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2ADDF-72AA-4C86-B3E4-0077EFB4B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A9DF17-A7A7-472F-AC8B-47D7210C8C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397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7657D2-E4EF-4396-AEC4-3BD26186D3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E77856-4C87-467F-A067-4C26FB27D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A42B16-2B4D-4374-BA06-3E69353EDD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34E970-1872-47D9-A1CC-1167C3E825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630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91AC5E-AB3E-440B-8A97-7344C5611E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102BEF-E66C-4945-9BCE-034A8AA70D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38B897-4367-48D0-B839-77D5FC4992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CF5938-E647-4EB5-996E-4CD09635B3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85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11C69F-A4A4-4224-9590-AFC39A775D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A4799A-CA04-47E6-BE41-008CC69F7A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55C2D7-DCAB-4AC0-81D3-EF5C0BF8DC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90587A-0AC0-4131-8A98-5DBF85F6A0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01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39D30F-0A1B-4D35-838E-26AA750EE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762D62-13C3-4D98-9DE3-1A74F492DB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8A8219-F072-4E0E-9BFC-D1907D93E3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3A6D-F9A1-441E-91FF-E73D4F41D6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835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783059-3162-469B-97AA-0C3CDE439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306970-A68D-4B41-8EF0-6D36127E43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1E77E1-C9BD-47A7-AEAA-ED3F8E5F2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82E15-B86C-4BF8-9B96-69C1BF5D60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43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C94C67-3A93-4980-BE6A-6F232397CE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02176C-9895-472F-A048-E7B96561E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F51DF21-F2A6-4552-8971-8B417395E2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E782B1-931A-4E4C-8672-897789D23E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446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AB476A-BA2F-4085-8835-0CA3718F7B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5A0B6D2-4005-4264-84A7-E4BE4B4547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4F74A2-21D3-4914-817E-9D780F9D0B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4E7C04-0CBC-48CE-8A23-38C358238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06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B9B291C-9732-4D4D-A6F9-7F5B58E28F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1E9D25-3FEC-45B5-BFEC-ADE826F0E0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CA5E7AA-08FD-4F18-8857-72E7E5B86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F51AF3-5427-4389-B853-C7C601133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01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103021-63BA-4BBC-AC3B-3BD868DAE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9F3F67-461F-4881-A677-C206C2C3AB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87ECDC-1502-4EAF-8835-71AA4EC5D3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812D27-3F40-4EC0-85BF-8BBDDBC05F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60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5FE165-584C-478C-84C2-33CD9B17E2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1D7A0-7D08-4B1D-801D-BCCB1D0E3A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08BDA0-4D07-4AA5-B490-4064103B26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D45A8-52A1-417A-AA30-EDA9D355D0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79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12F9493-117A-414B-91A3-F005FD91F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19DA9F-23EE-42B9-BCC6-20396B7DB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7829CD2-3126-44C0-B3AC-E2C2712AE8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0062B6-446F-47F6-A08C-93542E672B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D79C5E-D6B6-470F-A34B-B493DC34BD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B39D301E-37A5-426C-B199-57FC9DE91E2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>
            <a:extLst>
              <a:ext uri="{FF2B5EF4-FFF2-40B4-BE49-F238E27FC236}">
                <a16:creationId xmlns:a16="http://schemas.microsoft.com/office/drawing/2014/main" id="{1669D8D9-E6D4-4D49-997D-5F0B748C3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-121920" y="-91440"/>
            <a:ext cx="9387840" cy="704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11A471-B4D7-4EC8-8E14-8D036B6FA4EB}"/>
              </a:ext>
            </a:extLst>
          </p:cNvPr>
          <p:cNvSpPr txBox="1"/>
          <p:nvPr/>
        </p:nvSpPr>
        <p:spPr>
          <a:xfrm>
            <a:off x="3429000" y="1690063"/>
            <a:ext cx="5181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11000" b="1" dirty="0">
                <a:ln w="34925" cap="rnd" cmpd="sng">
                  <a:solidFill>
                    <a:srgbClr val="005724"/>
                  </a:solidFill>
                </a:ln>
                <a:solidFill>
                  <a:srgbClr val="C8DC69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is</a:t>
            </a:r>
            <a:br>
              <a:rPr lang="en-US" sz="11000" b="1" dirty="0">
                <a:ln w="34925" cap="rnd" cmpd="sng">
                  <a:solidFill>
                    <a:srgbClr val="005724"/>
                  </a:solidFill>
                </a:ln>
                <a:solidFill>
                  <a:srgbClr val="C8DC69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11000" b="1" dirty="0">
                <a:ln w="34925" cap="rnd" cmpd="sng">
                  <a:solidFill>
                    <a:srgbClr val="005724"/>
                  </a:solidFill>
                </a:ln>
                <a:solidFill>
                  <a:srgbClr val="C8DC69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kind!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22</cp:revision>
  <dcterms:created xsi:type="dcterms:W3CDTF">2013-10-01T14:07:32Z</dcterms:created>
  <dcterms:modified xsi:type="dcterms:W3CDTF">2022-04-08T20:06:00Z</dcterms:modified>
</cp:coreProperties>
</file>