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38" y="9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CB0D04-D2A5-46E5-918F-4300229A2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425A24-6428-42AF-8817-81BD27203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C8CF20-6A92-4FAA-974B-6FA39129B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439FD-E3C9-4164-924F-61294BB23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01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AE7784-50E5-4625-A94E-5220FA163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21209C-48FA-47B3-B305-6A6962817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25C8B9-EFF5-4F63-BD3A-0762C6C79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E939C-C342-4C54-9276-E090DF14A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54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7D845B-1E79-4EDA-B91A-61F4A6792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B22EA-22C8-4B1C-A91E-CFD307FCC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1B6E27-E8E7-43E2-974D-3C0DBEEEE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9ADD9-B4DC-4824-BA28-8BB48DE9E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59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F3C48A-BC96-42E5-85CB-2ED8F52EC2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9C38F1-AC55-4E16-9663-17953A2FF4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4ED9FD-5620-4FDB-BF07-BC2E213AB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D988E-163C-4227-B30B-EBBAF9CE2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52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37354B-B0C5-4514-A5C4-C6E42EAE1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E30D87-73A5-4613-BF54-428991DD14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300AEC-7616-4217-A530-3D6F44102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26328-4B5D-4950-9294-D1015F5DE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47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29CF9-B3E1-4516-859C-C75E05520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779D3B-2293-489E-A50E-A772F2122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E8E772-5479-453A-8D24-4A8B9F389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9392B-FA1A-4341-8440-ED5055D6B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02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88329C-B646-4354-B80F-46F761B25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5E37B5-5EE6-4FDA-90ED-F972C7F58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F59AD0-5F5A-40D6-BAD6-0A45493C7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5D52-6F40-4366-80AD-86BEC6769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23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04BD5B-7D31-4F18-97BB-DB48ABF3C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B4DF8E-0EFF-4B87-8AB4-BB183644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0F1913-964A-4EC2-BDE1-4628BF939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8326E-526A-42FD-B18C-AD0E93503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01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7AC270-0C39-451C-B470-DAAA9BF1A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578280-46C0-40DB-9C87-139F48492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4B30E2-9ECD-45E5-AF8B-83D0292AC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68850-FA03-4569-8E11-71E16B0BB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3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BC3A5-F6AF-4788-AAB7-B8E01D2CC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08286-4637-4B0C-B4D1-83A2AA22E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075E1-E9CC-4770-A3D9-96732353B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41617-4F0E-454E-9088-23D106B38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08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1DB7C-E3F8-4A26-A769-138A1F207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F74A3-4860-4A7C-8C52-A3A7F54BE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F2C40-8540-4666-9A5B-734CD7C06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C6FEF-E39A-4F29-BF63-A969D788E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30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A61904-AEF3-4DA7-9356-BD2BB1FB1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83798E-FD4D-4F59-9976-18090869D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8BCB7D-A6D0-40D3-81B2-73614E42DB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06E12F-EC55-46F9-A3A9-F87C6D42BA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11192B-0485-4285-9C4A-247530EC94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A84D4705-6794-4D97-B9E6-78A822E336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047943B8-F146-47F5-95D0-98FA3E14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8831DE-C32C-4FF5-811E-1FA610DDE899}"/>
              </a:ext>
            </a:extLst>
          </p:cNvPr>
          <p:cNvSpPr txBox="1"/>
          <p:nvPr/>
        </p:nvSpPr>
        <p:spPr>
          <a:xfrm>
            <a:off x="3810000" y="832813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 is</a:t>
            </a:r>
            <a:b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kind!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22</cp:revision>
  <dcterms:created xsi:type="dcterms:W3CDTF">2013-10-01T14:07:32Z</dcterms:created>
  <dcterms:modified xsi:type="dcterms:W3CDTF">2022-04-08T20:05:35Z</dcterms:modified>
</cp:coreProperties>
</file>