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758" y="9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257F1D-23CD-45D9-B1E7-514997678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245854-F0A4-4694-9659-8175823C5B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536A44-A113-4BE9-93F0-D1475DB5FA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C7CBEB7-4C61-4AF3-9C8E-A4E9CA597B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086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D71E4B-C011-4462-AF57-8FC00BD191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C188D1-2A13-449B-BC3C-7F9EAFB5DF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F0FF28-29F3-4AFE-BA55-E90053ADAD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2ACF58-4E7B-4DD8-8EF9-6E044EA363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62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16A977-0572-4556-8261-7F0E8EF234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B33911-8B71-4910-8A27-7FA0C0E39E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56A885-5866-4567-A224-EF81C06344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8570CA0-6B08-46B0-82CA-B7451DDD18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24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10E9B0-4CB6-4A8B-AC92-C727EB5FE5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E87344-601B-48EE-9F28-082B73DA24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0AD515-5C28-4F6D-99A8-96873A3FA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9B57CEF-6B29-49BE-98C4-0358C86467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29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ACCEBF-3947-4C51-AD3E-974BF01743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7E2E36-32B2-4E9A-AABB-DB422DED9D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6A174E-404D-44E6-9AB9-A61FAE0E15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26CC287-5A81-4F63-BCAC-ED83943C69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45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42762-138F-467A-8084-9AD66ECBD4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D4697-D59B-465A-9465-FF5E5EB7B1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EEE70-9574-49B0-9DC5-730F4BF679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070EC6B-A33C-4676-A70B-E743AE1E38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19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70BA5C5-6062-4AB0-93C3-3DCC46BA2F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D623D6B-5653-4B1B-B8D4-E05DC73A7A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22C840-BD27-4621-99AE-B783C87188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FBEFA18-EB24-44F8-A88C-0978BCC319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12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85AAA82-5F21-42CA-862C-F5A027D7FE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7DA8B5-6AFA-468B-AE82-10DDDFD056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5C8497-8C75-487B-8AC9-C650729E3E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9F912E8-AB5A-4721-B930-5B3AC929CF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06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36AC77E-C851-4E0F-8911-DCC62E9CC1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A889F20-F481-4F51-91DD-98BEF933FA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53A399-23F0-436C-AB14-0FC64686F1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045AC55-BC3F-4E22-AABE-479E2E3549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505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CEC48-3F49-4704-B995-3D57D4977D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7AA5C-F6D9-473C-87CA-8D9B10187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7F57D-1FE1-477F-B6CE-2C5B1C4734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3527B7C-CFB0-4720-9CF2-0C5FC3C9F6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3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1D17C-1DFE-4D51-9EE8-25051A39D1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3462C-390C-42DB-830C-3C3006633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E3A34-11BF-434E-99E3-D362C5E0D4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021540A-A1F6-4401-80CF-02719AADA0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611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09CD0C-EAB4-42E8-BD14-E437412E2C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/>
          <a:srcRect/>
          <a:stretch/>
        </p:blipFill>
        <p:spPr bwMode="auto">
          <a:xfrm>
            <a:off x="-142240" y="-80010"/>
            <a:ext cx="942848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A5E3F84-5873-449E-AE90-E91F5A1BEE95}"/>
              </a:ext>
            </a:extLst>
          </p:cNvPr>
          <p:cNvSpPr txBox="1"/>
          <p:nvPr/>
        </p:nvSpPr>
        <p:spPr>
          <a:xfrm>
            <a:off x="0" y="966356"/>
            <a:ext cx="9144000" cy="290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30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“That in the ages to come</a:t>
            </a:r>
            <a:br>
              <a:rPr lang="en-US" sz="30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30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 might shew the exceeding</a:t>
            </a:r>
            <a:br>
              <a:rPr lang="en-US" sz="30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30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riches of his grace in</a:t>
            </a:r>
            <a:br>
              <a:rPr lang="en-US" sz="30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30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his kindness toward us</a:t>
            </a:r>
            <a:br>
              <a:rPr lang="en-US" sz="30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30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through Christ Jesus.”</a:t>
            </a:r>
          </a:p>
          <a:p>
            <a:pPr lvl="0" algn="ctr">
              <a:spcAft>
                <a:spcPts val="300"/>
              </a:spcAft>
              <a:defRPr/>
            </a:pPr>
            <a:r>
              <a:rPr lang="en-US" sz="30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Ephesians 2:7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513E2F-8377-4464-BEBC-45DCFE155ED0}"/>
              </a:ext>
            </a:extLst>
          </p:cNvPr>
          <p:cNvSpPr txBox="1"/>
          <p:nvPr/>
        </p:nvSpPr>
        <p:spPr>
          <a:xfrm>
            <a:off x="0" y="154478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72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MEAN</a:t>
            </a:r>
          </a:p>
        </p:txBody>
      </p:sp>
    </p:spTree>
    <p:extLst>
      <p:ext uri="{BB962C8B-B14F-4D97-AF65-F5344CB8AC3E}">
        <p14:creationId xmlns:p14="http://schemas.microsoft.com/office/powerpoint/2010/main" val="90794460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513E2F-8377-4464-BEBC-45DCFE155ED0}"/>
              </a:ext>
            </a:extLst>
          </p:cNvPr>
          <p:cNvSpPr txBox="1"/>
          <p:nvPr/>
        </p:nvSpPr>
        <p:spPr>
          <a:xfrm>
            <a:off x="0" y="154478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72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LOVED</a:t>
            </a:r>
          </a:p>
        </p:txBody>
      </p:sp>
    </p:spTree>
    <p:extLst>
      <p:ext uri="{BB962C8B-B14F-4D97-AF65-F5344CB8AC3E}">
        <p14:creationId xmlns:p14="http://schemas.microsoft.com/office/powerpoint/2010/main" val="40403533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>
            <a:extLst>
              <a:ext uri="{FF2B5EF4-FFF2-40B4-BE49-F238E27FC236}">
                <a16:creationId xmlns:a16="http://schemas.microsoft.com/office/drawing/2014/main" id="{047943B8-F146-47F5-95D0-98FA3E140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42240" y="-80010"/>
            <a:ext cx="942848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8831DE-C32C-4FF5-811E-1FA610DDE899}"/>
              </a:ext>
            </a:extLst>
          </p:cNvPr>
          <p:cNvSpPr txBox="1"/>
          <p:nvPr/>
        </p:nvSpPr>
        <p:spPr>
          <a:xfrm>
            <a:off x="3810000" y="832813"/>
            <a:ext cx="5181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11000" b="1" dirty="0">
                <a:ln w="34925" cap="rnd" cmpd="sng">
                  <a:solidFill>
                    <a:srgbClr val="005724"/>
                  </a:solidFill>
                </a:ln>
                <a:solidFill>
                  <a:srgbClr val="C8DC69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God is</a:t>
            </a:r>
            <a:br>
              <a:rPr lang="en-US" sz="11000" b="1" dirty="0">
                <a:ln w="34925" cap="rnd" cmpd="sng">
                  <a:solidFill>
                    <a:srgbClr val="005724"/>
                  </a:solidFill>
                </a:ln>
                <a:solidFill>
                  <a:srgbClr val="C8DC69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11000" b="1" dirty="0">
                <a:ln w="34925" cap="rnd" cmpd="sng">
                  <a:solidFill>
                    <a:srgbClr val="005724"/>
                  </a:solidFill>
                </a:ln>
                <a:solidFill>
                  <a:srgbClr val="C8DC69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kind!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513E2F-8377-4464-BEBC-45DCFE155ED0}"/>
              </a:ext>
            </a:extLst>
          </p:cNvPr>
          <p:cNvSpPr txBox="1"/>
          <p:nvPr/>
        </p:nvSpPr>
        <p:spPr>
          <a:xfrm>
            <a:off x="0" y="154478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72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LONELY</a:t>
            </a:r>
          </a:p>
        </p:txBody>
      </p:sp>
    </p:spTree>
    <p:extLst>
      <p:ext uri="{BB962C8B-B14F-4D97-AF65-F5344CB8AC3E}">
        <p14:creationId xmlns:p14="http://schemas.microsoft.com/office/powerpoint/2010/main" val="63039929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FAB020-0A86-4B01-8A9D-958FAA987D65}"/>
              </a:ext>
            </a:extLst>
          </p:cNvPr>
          <p:cNvSpPr txBox="1"/>
          <p:nvPr/>
        </p:nvSpPr>
        <p:spPr>
          <a:xfrm>
            <a:off x="0" y="971550"/>
            <a:ext cx="9144000" cy="2346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72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LOVED</a:t>
            </a:r>
          </a:p>
          <a:p>
            <a:pPr lvl="0" algn="ctr">
              <a:spcAft>
                <a:spcPts val="300"/>
              </a:spcAft>
              <a:defRPr/>
            </a:pPr>
            <a:r>
              <a:rPr lang="en-US" sz="72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PRECIOUS</a:t>
            </a:r>
          </a:p>
        </p:txBody>
      </p:sp>
    </p:spTree>
    <p:extLst>
      <p:ext uri="{BB962C8B-B14F-4D97-AF65-F5344CB8AC3E}">
        <p14:creationId xmlns:p14="http://schemas.microsoft.com/office/powerpoint/2010/main" val="230775742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>
            <a:extLst>
              <a:ext uri="{FF2B5EF4-FFF2-40B4-BE49-F238E27FC236}">
                <a16:creationId xmlns:a16="http://schemas.microsoft.com/office/drawing/2014/main" id="{047943B8-F146-47F5-95D0-98FA3E140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42240" y="-80010"/>
            <a:ext cx="942848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8831DE-C32C-4FF5-811E-1FA610DDE899}"/>
              </a:ext>
            </a:extLst>
          </p:cNvPr>
          <p:cNvSpPr txBox="1"/>
          <p:nvPr/>
        </p:nvSpPr>
        <p:spPr>
          <a:xfrm>
            <a:off x="3810000" y="832813"/>
            <a:ext cx="5181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11000" b="1" dirty="0">
                <a:ln w="34925" cap="rnd" cmpd="sng">
                  <a:solidFill>
                    <a:srgbClr val="005724"/>
                  </a:solidFill>
                </a:ln>
                <a:solidFill>
                  <a:srgbClr val="C8DC69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God is</a:t>
            </a:r>
            <a:br>
              <a:rPr lang="en-US" sz="11000" b="1" dirty="0">
                <a:ln w="34925" cap="rnd" cmpd="sng">
                  <a:solidFill>
                    <a:srgbClr val="005724"/>
                  </a:solidFill>
                </a:ln>
                <a:solidFill>
                  <a:srgbClr val="C8DC69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11000" b="1" dirty="0">
                <a:ln w="34925" cap="rnd" cmpd="sng">
                  <a:solidFill>
                    <a:srgbClr val="005724"/>
                  </a:solidFill>
                </a:ln>
                <a:solidFill>
                  <a:srgbClr val="C8DC69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kind!</a:t>
            </a:r>
          </a:p>
        </p:txBody>
      </p:sp>
    </p:spTree>
    <p:extLst>
      <p:ext uri="{BB962C8B-B14F-4D97-AF65-F5344CB8AC3E}">
        <p14:creationId xmlns:p14="http://schemas.microsoft.com/office/powerpoint/2010/main" val="364722338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46</Words>
  <Application>Microsoft Office PowerPoint</Application>
  <PresentationFormat>On-screen Show (16:9)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Arial Black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22</cp:revision>
  <dcterms:created xsi:type="dcterms:W3CDTF">2013-10-01T14:07:32Z</dcterms:created>
  <dcterms:modified xsi:type="dcterms:W3CDTF">2022-04-11T18:01:31Z</dcterms:modified>
</cp:coreProperties>
</file>