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3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04F32F-AE80-490D-89B4-0B46CAC03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41BDFC-84EB-4FDD-A3AE-87B008DB6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1CAA7F-C32B-4F6F-92E6-FF9DE3F5A9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CCF55-BF81-4A29-B1C9-0C7FBEB50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11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7F4F6B-4EEF-48C0-8D0A-CD49D169B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6649E6-9EEF-4CA4-937A-FFA445E2C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0F2FAD-BFCF-4F89-9320-16BA42025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9F325-33E6-4247-A7D1-04502B9E9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32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53CFF-F165-4B3C-A583-0C64B4A64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A46D8E-2038-4577-A25F-B13BEA32C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68137F-1FB0-4835-AF03-170986537E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CC4C-75A7-4478-85E0-B2F9FB9DE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91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2A6648-7925-4973-8854-3956AC577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47C42C-8EAA-466A-94BD-F4645C781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D11F0F-F7B5-4C11-82FB-373EEA3B2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F3F17-4483-46A0-B60C-07C0F7B00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62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53486C-1F6F-4B68-93D2-E40B32CED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D2B7FC-1B11-45BE-BF9C-128B2D8ED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0D7DD4-9F7D-4A2C-A836-313D470F2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18937-4753-4F5B-8205-ED043634D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09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1924C-E443-42DE-891E-E09BE6C9F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D52846-78EE-44C4-94AF-C36634285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257E3-DD30-4294-A616-A152ABEE3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6CB01-A4FC-4208-8B9D-449EBE2A7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35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A9F4FE-742A-432F-867D-C3FDF43FE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DC6509-78F0-4C61-8A39-1E6B4B33B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F93FBE-7D18-4AB1-B255-3B230E125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DBE8A-E41D-4EBD-A916-C8F9F242B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08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EABE45-06BA-4911-81E6-65CF43D0F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7784F6-7335-4D98-A61D-75DBA3347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72375C-7589-485B-A101-652F41D93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53CF8-50D7-4FEE-AEDE-27091CE70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41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F91863-D424-42DC-A3CF-8F152862D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02BC61-AB27-4DEA-948C-BEE9383B7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27AB0F-0EB2-4AB6-9AC1-8CF323B50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E14DB-DBEF-47F7-B1EE-C005BDF19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50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469926-8219-49CD-8399-65835FA67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93E4-9CEA-4A21-A59F-F8F1CACA24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76715-9D12-47C3-ADE3-2858ED367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5AE4D-388E-4D1F-AB54-E8572C1BE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57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C24F74-F33D-4EC7-A878-BDA31606E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54BB21-0905-4BC4-B5B0-C6ED94446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0A117-1D02-4ED0-A5C6-872335285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79CA7-70BD-4BF9-AD55-FE5844780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41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6B8C99-35AD-46FF-A8AF-1C9B42DB2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8C8004-DECC-4229-81C9-261BE7B84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CD365B-9739-498B-82AB-02A421ED2E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13BEDA-8F65-4E75-8F9D-813FF3FC73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734548C-BFAA-4524-8DA0-172A7332E3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C406D65-4E06-431A-8B42-83CE64C45B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EBE935-CA96-4658-BA9B-B9CA8B4B79AE}"/>
              </a:ext>
            </a:extLst>
          </p:cNvPr>
          <p:cNvSpPr txBox="1"/>
          <p:nvPr/>
        </p:nvSpPr>
        <p:spPr>
          <a:xfrm>
            <a:off x="0" y="1371600"/>
            <a:ext cx="914400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4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“So that in the coming</a:t>
            </a:r>
            <a:br>
              <a:rPr lang="en-US" sz="4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ages he might show the immeasurable riches of his grace in kindness toward</a:t>
            </a:r>
            <a:br>
              <a:rPr lang="en-US" sz="4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us in Christ Jesus.”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4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Ephesians 2:7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25B920-6E9C-48D7-B097-942F53E89B2C}"/>
              </a:ext>
            </a:extLst>
          </p:cNvPr>
          <p:cNvSpPr txBox="1"/>
          <p:nvPr/>
        </p:nvSpPr>
        <p:spPr>
          <a:xfrm>
            <a:off x="0" y="23111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8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20121443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DE3BF0-190A-4FE0-A3AF-772AFD44FB35}"/>
              </a:ext>
            </a:extLst>
          </p:cNvPr>
          <p:cNvSpPr txBox="1"/>
          <p:nvPr/>
        </p:nvSpPr>
        <p:spPr>
          <a:xfrm>
            <a:off x="0" y="23111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8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LOVED</a:t>
            </a:r>
          </a:p>
        </p:txBody>
      </p:sp>
    </p:spTree>
    <p:extLst>
      <p:ext uri="{BB962C8B-B14F-4D97-AF65-F5344CB8AC3E}">
        <p14:creationId xmlns:p14="http://schemas.microsoft.com/office/powerpoint/2010/main" val="26085636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1669D8D9-E6D4-4D49-997D-5F0B748C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A471-B4D7-4EC8-8E14-8D036B6FA4EB}"/>
              </a:ext>
            </a:extLst>
          </p:cNvPr>
          <p:cNvSpPr txBox="1"/>
          <p:nvPr/>
        </p:nvSpPr>
        <p:spPr>
          <a:xfrm>
            <a:off x="3429000" y="1690063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  <a:t>God is</a:t>
            </a:r>
            <a:br>
              <a:rPr kumimoji="0" lang="en-US" sz="11000" b="1" i="0" u="none" strike="noStrike" kern="1200" cap="none" spc="0" normalizeH="0" baseline="0" noProof="0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</a:br>
            <a:r>
              <a:rPr kumimoji="0" lang="en-US" sz="11000" b="1" i="0" u="none" strike="noStrike" kern="1200" cap="none" spc="0" normalizeH="0" baseline="0" noProof="0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  <a:t>kind!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9C9B1-E37D-41F2-8EDA-58898013DF5B}"/>
              </a:ext>
            </a:extLst>
          </p:cNvPr>
          <p:cNvSpPr txBox="1"/>
          <p:nvPr/>
        </p:nvSpPr>
        <p:spPr>
          <a:xfrm>
            <a:off x="0" y="23111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8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LONELY</a:t>
            </a:r>
          </a:p>
        </p:txBody>
      </p:sp>
    </p:spTree>
    <p:extLst>
      <p:ext uri="{BB962C8B-B14F-4D97-AF65-F5344CB8AC3E}">
        <p14:creationId xmlns:p14="http://schemas.microsoft.com/office/powerpoint/2010/main" val="41133714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7BD5E3-28CB-4297-A4A1-CF9F2451A3CB}"/>
              </a:ext>
            </a:extLst>
          </p:cNvPr>
          <p:cNvSpPr txBox="1"/>
          <p:nvPr/>
        </p:nvSpPr>
        <p:spPr>
          <a:xfrm>
            <a:off x="0" y="1676400"/>
            <a:ext cx="9144000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8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LOVED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8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PRECIOUS</a:t>
            </a:r>
          </a:p>
        </p:txBody>
      </p:sp>
    </p:spTree>
    <p:extLst>
      <p:ext uri="{BB962C8B-B14F-4D97-AF65-F5344CB8AC3E}">
        <p14:creationId xmlns:p14="http://schemas.microsoft.com/office/powerpoint/2010/main" val="33873313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1669D8D9-E6D4-4D49-997D-5F0B748C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A471-B4D7-4EC8-8E14-8D036B6FA4EB}"/>
              </a:ext>
            </a:extLst>
          </p:cNvPr>
          <p:cNvSpPr txBox="1"/>
          <p:nvPr/>
        </p:nvSpPr>
        <p:spPr>
          <a:xfrm>
            <a:off x="3429000" y="1690063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  <a:t>God is</a:t>
            </a:r>
            <a:br>
              <a:rPr kumimoji="0" lang="en-US" sz="11000" b="1" i="0" u="none" strike="noStrike" kern="1200" cap="none" spc="0" normalizeH="0" baseline="0" noProof="0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</a:br>
            <a:r>
              <a:rPr kumimoji="0" lang="en-US" sz="11000" b="1" i="0" u="none" strike="noStrike" kern="1200" cap="none" spc="0" normalizeH="0" baseline="0" noProof="0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  <a:t>kind!</a:t>
            </a:r>
          </a:p>
        </p:txBody>
      </p:sp>
    </p:spTree>
    <p:extLst>
      <p:ext uri="{BB962C8B-B14F-4D97-AF65-F5344CB8AC3E}">
        <p14:creationId xmlns:p14="http://schemas.microsoft.com/office/powerpoint/2010/main" val="24866089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43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23</cp:revision>
  <dcterms:created xsi:type="dcterms:W3CDTF">2013-10-01T14:07:32Z</dcterms:created>
  <dcterms:modified xsi:type="dcterms:W3CDTF">2022-04-11T17:47:39Z</dcterms:modified>
</cp:coreProperties>
</file>