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57F1D-23CD-45D9-B1E7-514997678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45854-F0A4-4694-9659-8175823C5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36A44-A113-4BE9-93F0-D1475DB5F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7CBEB7-4C61-4AF3-9C8E-A4E9CA597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0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71E4B-C011-4462-AF57-8FC00BD1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188D1-2A13-449B-BC3C-7F9EAFB5D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0FF28-29F3-4AFE-BA55-E90053ADA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2ACF58-4E7B-4DD8-8EF9-6E044EA3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62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6A977-0572-4556-8261-7F0E8EF23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33911-8B71-4910-8A27-7FA0C0E39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6A885-5866-4567-A224-EF81C0634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570CA0-6B08-46B0-82CA-B7451DDD1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0E9B0-4CB6-4A8B-AC92-C727EB5FE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87344-601B-48EE-9F28-082B73DA2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AD515-5C28-4F6D-99A8-96873A3FA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B57CEF-6B29-49BE-98C4-0358C8646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CCEBF-3947-4C51-AD3E-974BF0174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E2E36-32B2-4E9A-AABB-DB422DED9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A174E-404D-44E6-9AB9-A61FAE0E1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6CC287-5A81-4F63-BCAC-ED83943C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5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42762-138F-467A-8084-9AD66ECBD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D4697-D59B-465A-9465-FF5E5EB7B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EEE70-9574-49B0-9DC5-730F4BF67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70EC6B-A33C-4676-A70B-E743AE1E3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9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0BA5C5-6062-4AB0-93C3-3DCC46BA2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623D6B-5653-4B1B-B8D4-E05DC73A7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22C840-BD27-4621-99AE-B783C8718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FBEFA18-EB24-44F8-A88C-0978BCC3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2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5AAA82-5F21-42CA-862C-F5A027D7F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DA8B5-6AFA-468B-AE82-10DDDFD05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5C8497-8C75-487B-8AC9-C650729E3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F912E8-AB5A-4721-B930-5B3AC929C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6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6AC77E-C851-4E0F-8911-DCC62E9CC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889F20-F481-4F51-91DD-98BEF933F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3A399-23F0-436C-AB14-0FC64686F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045AC55-BC3F-4E22-AABE-479E2E354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CEC48-3F49-4704-B995-3D57D4977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7AA5C-F6D9-473C-87CA-8D9B10187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7F57D-1FE1-477F-B6CE-2C5B1C473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527B7C-CFB0-4720-9CF2-0C5FC3C9F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1D17C-1DFE-4D51-9EE8-25051A39D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93462C-390C-42DB-830C-3C3006633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E3A34-11BF-434E-99E3-D362C5E0D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21540A-A1F6-4401-80CF-02719AADA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1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09CD0C-EAB4-42E8-BD14-E437412E2C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5E3F84-5873-449E-AE90-E91F5A1BEE95}"/>
              </a:ext>
            </a:extLst>
          </p:cNvPr>
          <p:cNvSpPr txBox="1"/>
          <p:nvPr/>
        </p:nvSpPr>
        <p:spPr>
          <a:xfrm>
            <a:off x="0" y="934090"/>
            <a:ext cx="9144000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“So that in the coming</a:t>
            </a:r>
            <a:b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ages he might show the</a:t>
            </a:r>
            <a:b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immeasurable riches of his</a:t>
            </a:r>
            <a:b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grace in kindness toward</a:t>
            </a:r>
            <a:b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 in Christ Jesus.”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32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Ephesians 2:7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13E2F-8377-4464-BEBC-45DCFE155ED0}"/>
              </a:ext>
            </a:extLst>
          </p:cNvPr>
          <p:cNvSpPr txBox="1"/>
          <p:nvPr/>
        </p:nvSpPr>
        <p:spPr>
          <a:xfrm>
            <a:off x="0" y="154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9079446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13E2F-8377-4464-BEBC-45DCFE155ED0}"/>
              </a:ext>
            </a:extLst>
          </p:cNvPr>
          <p:cNvSpPr txBox="1"/>
          <p:nvPr/>
        </p:nvSpPr>
        <p:spPr>
          <a:xfrm>
            <a:off x="0" y="154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LOVED</a:t>
            </a:r>
          </a:p>
        </p:txBody>
      </p:sp>
    </p:spTree>
    <p:extLst>
      <p:ext uri="{BB962C8B-B14F-4D97-AF65-F5344CB8AC3E}">
        <p14:creationId xmlns:p14="http://schemas.microsoft.com/office/powerpoint/2010/main" val="4040353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047943B8-F146-47F5-95D0-98FA3E14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831DE-C32C-4FF5-811E-1FA610DDE899}"/>
              </a:ext>
            </a:extLst>
          </p:cNvPr>
          <p:cNvSpPr txBox="1"/>
          <p:nvPr/>
        </p:nvSpPr>
        <p:spPr>
          <a:xfrm>
            <a:off x="3810000" y="83281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is</a:t>
            </a:r>
            <a:b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kind!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13E2F-8377-4464-BEBC-45DCFE155ED0}"/>
              </a:ext>
            </a:extLst>
          </p:cNvPr>
          <p:cNvSpPr txBox="1"/>
          <p:nvPr/>
        </p:nvSpPr>
        <p:spPr>
          <a:xfrm>
            <a:off x="0" y="154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LONELY</a:t>
            </a:r>
          </a:p>
        </p:txBody>
      </p:sp>
    </p:spTree>
    <p:extLst>
      <p:ext uri="{BB962C8B-B14F-4D97-AF65-F5344CB8AC3E}">
        <p14:creationId xmlns:p14="http://schemas.microsoft.com/office/powerpoint/2010/main" val="6303992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FAB020-0A86-4B01-8A9D-958FAA987D65}"/>
              </a:ext>
            </a:extLst>
          </p:cNvPr>
          <p:cNvSpPr txBox="1"/>
          <p:nvPr/>
        </p:nvSpPr>
        <p:spPr>
          <a:xfrm>
            <a:off x="0" y="971550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LOVED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PRECIOUS</a:t>
            </a:r>
          </a:p>
        </p:txBody>
      </p:sp>
    </p:spTree>
    <p:extLst>
      <p:ext uri="{BB962C8B-B14F-4D97-AF65-F5344CB8AC3E}">
        <p14:creationId xmlns:p14="http://schemas.microsoft.com/office/powerpoint/2010/main" val="23077574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047943B8-F146-47F5-95D0-98FA3E14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831DE-C32C-4FF5-811E-1FA610DDE899}"/>
              </a:ext>
            </a:extLst>
          </p:cNvPr>
          <p:cNvSpPr txBox="1"/>
          <p:nvPr/>
        </p:nvSpPr>
        <p:spPr>
          <a:xfrm>
            <a:off x="3810000" y="83281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is</a:t>
            </a:r>
            <a:b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kind!</a:t>
            </a:r>
          </a:p>
        </p:txBody>
      </p:sp>
    </p:spTree>
    <p:extLst>
      <p:ext uri="{BB962C8B-B14F-4D97-AF65-F5344CB8AC3E}">
        <p14:creationId xmlns:p14="http://schemas.microsoft.com/office/powerpoint/2010/main" val="36472233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45</Words>
  <Application>Microsoft Office PowerPoint</Application>
  <PresentationFormat>On-screen Show (16:9)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2022-04-11T17:57:12Z</dcterms:modified>
</cp:coreProperties>
</file>