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95" autoAdjust="0"/>
  </p:normalViewPr>
  <p:slideViewPr>
    <p:cSldViewPr>
      <p:cViewPr>
        <p:scale>
          <a:sx n="100" d="100"/>
          <a:sy n="100" d="100"/>
        </p:scale>
        <p:origin x="-2040" y="-5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A0E80E-CC97-4BA3-B72D-97EC221C0F44}" type="datetimeFigureOut">
              <a:rPr lang="en-US" smtClean="0"/>
              <a:t>2/21/2018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94C72D-96BD-4C1A-AD37-BA9E2FE9ADF5}" type="slidenum">
              <a:rPr lang="en-US" smtClean="0"/>
              <a:t>‹#›</a:t>
            </a:fld>
            <a:endParaRPr lang="en-US"/>
          </a:p>
        </p:txBody>
      </p:sp>
    </p:spTree>
    <p:extLst>
      <p:ext uri="{BB962C8B-B14F-4D97-AF65-F5344CB8AC3E}">
        <p14:creationId xmlns:p14="http://schemas.microsoft.com/office/powerpoint/2010/main" val="4232389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Instructions: Divide</a:t>
            </a:r>
            <a:r>
              <a:rPr lang="en-US" baseline="0" dirty="0" smtClean="0"/>
              <a:t> the children into two teams. Choose points ahead of time for each table setting piece at the bottom of the screen but do not tell the children what point values the items have. When a child answers a question correctly, he may choose an item to set his team’s side of the table. Click on the arrow pointing toward his team’s side of the table to move that item to his table setting. The children can pick each piece up to three times for their team. At the end of the game, tell the children how many points each piece is worth and add up the points. I.e., if cups are worth 500 points and the team has 2 cups on their place setting, their team would get </a:t>
            </a:r>
            <a:r>
              <a:rPr lang="en-US" baseline="0" smtClean="0"/>
              <a:t>1000 points.</a:t>
            </a:r>
            <a:endParaRPr lang="en-US" dirty="0"/>
          </a:p>
        </p:txBody>
      </p:sp>
      <p:sp>
        <p:nvSpPr>
          <p:cNvPr id="4" name="Slide Number Placeholder 3"/>
          <p:cNvSpPr>
            <a:spLocks noGrp="1"/>
          </p:cNvSpPr>
          <p:nvPr>
            <p:ph type="sldNum" sz="quarter" idx="10"/>
          </p:nvPr>
        </p:nvSpPr>
        <p:spPr/>
        <p:txBody>
          <a:bodyPr/>
          <a:lstStyle/>
          <a:p>
            <a:fld id="{5394C72D-96BD-4C1A-AD37-BA9E2FE9ADF5}" type="slidenum">
              <a:rPr lang="en-US" smtClean="0"/>
              <a:t>1</a:t>
            </a:fld>
            <a:endParaRPr lang="en-US"/>
          </a:p>
        </p:txBody>
      </p:sp>
    </p:spTree>
    <p:extLst>
      <p:ext uri="{BB962C8B-B14F-4D97-AF65-F5344CB8AC3E}">
        <p14:creationId xmlns:p14="http://schemas.microsoft.com/office/powerpoint/2010/main" val="1564831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115427-9C66-4A9F-BEFF-D2C458C7B620}" type="datetimeFigureOut">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1558840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15427-9C66-4A9F-BEFF-D2C458C7B620}" type="datetimeFigureOut">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2193091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15427-9C66-4A9F-BEFF-D2C458C7B620}" type="datetimeFigureOut">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3433449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115427-9C66-4A9F-BEFF-D2C458C7B620}" type="datetimeFigureOut">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2186597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115427-9C66-4A9F-BEFF-D2C458C7B620}" type="datetimeFigureOut">
              <a:rPr lang="en-US" smtClean="0"/>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3558366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115427-9C66-4A9F-BEFF-D2C458C7B620}" type="datetimeFigureOut">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1388362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115427-9C66-4A9F-BEFF-D2C458C7B620}" type="datetimeFigureOut">
              <a:rPr lang="en-US" smtClean="0"/>
              <a:t>2/21/2018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6711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115427-9C66-4A9F-BEFF-D2C458C7B620}" type="datetimeFigureOut">
              <a:rPr lang="en-US" smtClean="0"/>
              <a:t>2/21/2018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1767266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115427-9C66-4A9F-BEFF-D2C458C7B620}" type="datetimeFigureOut">
              <a:rPr lang="en-US" smtClean="0"/>
              <a:t>2/21/2018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22302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115427-9C66-4A9F-BEFF-D2C458C7B620}" type="datetimeFigureOut">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3514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115427-9C66-4A9F-BEFF-D2C458C7B620}" type="datetimeFigureOut">
              <a:rPr lang="en-US" smtClean="0"/>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4AA481-1CAB-4CA3-ACA0-44348C60251C}" type="slidenum">
              <a:rPr lang="en-US" smtClean="0"/>
              <a:t>‹#›</a:t>
            </a:fld>
            <a:endParaRPr lang="en-US"/>
          </a:p>
        </p:txBody>
      </p:sp>
    </p:spTree>
    <p:extLst>
      <p:ext uri="{BB962C8B-B14F-4D97-AF65-F5344CB8AC3E}">
        <p14:creationId xmlns:p14="http://schemas.microsoft.com/office/powerpoint/2010/main" val="2159559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3115427-9C66-4A9F-BEFF-D2C458C7B620}" type="datetimeFigureOut">
              <a:rPr lang="en-US" smtClean="0"/>
              <a:t>2/21/2018</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914AA481-1CAB-4CA3-ACA0-44348C60251C}" type="slidenum">
              <a:rPr lang="en-US" smtClean="0"/>
              <a:t>‹#›</a:t>
            </a:fld>
            <a:endParaRPr lang="en-US"/>
          </a:p>
        </p:txBody>
      </p:sp>
    </p:spTree>
    <p:extLst>
      <p:ext uri="{BB962C8B-B14F-4D97-AF65-F5344CB8AC3E}">
        <p14:creationId xmlns:p14="http://schemas.microsoft.com/office/powerpoint/2010/main" val="652903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png"/><Relationship Id="rId3" Type="http://schemas.openxmlformats.org/officeDocument/2006/relationships/image" Target="../media/image1.jpeg"/><Relationship Id="rId7" Type="http://schemas.openxmlformats.org/officeDocument/2006/relationships/image" Target="../media/image5.png"/><Relationship Id="rId12" Type="http://schemas.microsoft.com/office/2007/relationships/hdphoto" Target="../media/hdphoto1.wdp"/><Relationship Id="rId17" Type="http://schemas.openxmlformats.org/officeDocument/2006/relationships/image" Target="../media/image12.png"/><Relationship Id="rId2" Type="http://schemas.openxmlformats.org/officeDocument/2006/relationships/notesSlide" Target="../notesSlides/notesSlide1.xml"/><Relationship Id="rId16" Type="http://schemas.microsoft.com/office/2007/relationships/hdphoto" Target="../media/hdphoto3.wdp"/><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1.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ackrou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5" name="table"/>
          <p:cNvSpPr>
            <a:spLocks noEditPoints="1" noChangeArrowheads="1"/>
          </p:cNvSpPr>
          <p:nvPr/>
        </p:nvSpPr>
        <p:spPr bwMode="auto">
          <a:xfrm>
            <a:off x="52388" y="0"/>
            <a:ext cx="4443413" cy="3200400"/>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015 w 21600"/>
              <a:gd name="T9" fmla="*/ 4491 h 21600"/>
              <a:gd name="T10" fmla="*/ 17622 w 21600"/>
              <a:gd name="T11" fmla="*/ 17121 h 21600"/>
            </a:gdLst>
            <a:ahLst/>
            <a:cxnLst>
              <a:cxn ang="0">
                <a:pos x="T0" y="T1"/>
              </a:cxn>
              <a:cxn ang="0">
                <a:pos x="T2" y="T3"/>
              </a:cxn>
              <a:cxn ang="0">
                <a:pos x="T4" y="T5"/>
              </a:cxn>
              <a:cxn ang="0">
                <a:pos x="T6" y="T7"/>
              </a:cxn>
            </a:cxnLst>
            <a:rect l="T8" t="T9" r="T10" b="T11"/>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solidFill>
            <a:schemeClr val="accent3">
              <a:lumMod val="40000"/>
              <a:lumOff val="60000"/>
            </a:schemeClr>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sp>
        <p:nvSpPr>
          <p:cNvPr id="32" name="table"/>
          <p:cNvSpPr>
            <a:spLocks noEditPoints="1" noChangeArrowheads="1"/>
          </p:cNvSpPr>
          <p:nvPr/>
        </p:nvSpPr>
        <p:spPr bwMode="auto">
          <a:xfrm>
            <a:off x="4624387" y="0"/>
            <a:ext cx="4443413" cy="3200400"/>
          </a:xfrm>
          <a:custGeom>
            <a:avLst/>
            <a:gdLst>
              <a:gd name="T0" fmla="*/ 10800 w 21600"/>
              <a:gd name="T1" fmla="*/ 0 h 21600"/>
              <a:gd name="T2" fmla="*/ 21600 w 21600"/>
              <a:gd name="T3" fmla="*/ 10800 h 21600"/>
              <a:gd name="T4" fmla="*/ 10800 w 21600"/>
              <a:gd name="T5" fmla="*/ 21600 h 21600"/>
              <a:gd name="T6" fmla="*/ 0 w 21600"/>
              <a:gd name="T7" fmla="*/ 10800 h 21600"/>
              <a:gd name="T8" fmla="*/ 4015 w 21600"/>
              <a:gd name="T9" fmla="*/ 4491 h 21600"/>
              <a:gd name="T10" fmla="*/ 17622 w 21600"/>
              <a:gd name="T11" fmla="*/ 17121 h 21600"/>
            </a:gdLst>
            <a:ahLst/>
            <a:cxnLst>
              <a:cxn ang="0">
                <a:pos x="T0" y="T1"/>
              </a:cxn>
              <a:cxn ang="0">
                <a:pos x="T2" y="T3"/>
              </a:cxn>
              <a:cxn ang="0">
                <a:pos x="T4" y="T5"/>
              </a:cxn>
              <a:cxn ang="0">
                <a:pos x="T6" y="T7"/>
              </a:cxn>
            </a:cxnLst>
            <a:rect l="T8" t="T9" r="T10" b="T11"/>
            <a:pathLst>
              <a:path w="21600" h="21600" extrusionOk="0">
                <a:moveTo>
                  <a:pt x="17641" y="17591"/>
                </a:moveTo>
                <a:lnTo>
                  <a:pt x="18067" y="17165"/>
                </a:lnTo>
                <a:lnTo>
                  <a:pt x="18443" y="16689"/>
                </a:lnTo>
                <a:lnTo>
                  <a:pt x="18794" y="16162"/>
                </a:lnTo>
                <a:lnTo>
                  <a:pt x="19144" y="15661"/>
                </a:lnTo>
                <a:lnTo>
                  <a:pt x="19420" y="15135"/>
                </a:lnTo>
                <a:lnTo>
                  <a:pt x="19645" y="14584"/>
                </a:lnTo>
                <a:lnTo>
                  <a:pt x="19871" y="13982"/>
                </a:lnTo>
                <a:lnTo>
                  <a:pt x="20071" y="13406"/>
                </a:lnTo>
                <a:lnTo>
                  <a:pt x="20297" y="13456"/>
                </a:lnTo>
                <a:lnTo>
                  <a:pt x="20472" y="13456"/>
                </a:lnTo>
                <a:lnTo>
                  <a:pt x="20648" y="13406"/>
                </a:lnTo>
                <a:lnTo>
                  <a:pt x="20823" y="13331"/>
                </a:lnTo>
                <a:lnTo>
                  <a:pt x="20948" y="13206"/>
                </a:lnTo>
                <a:lnTo>
                  <a:pt x="21099" y="13080"/>
                </a:lnTo>
                <a:lnTo>
                  <a:pt x="21149" y="12905"/>
                </a:lnTo>
                <a:lnTo>
                  <a:pt x="21299" y="12704"/>
                </a:lnTo>
                <a:lnTo>
                  <a:pt x="21425" y="12253"/>
                </a:lnTo>
                <a:lnTo>
                  <a:pt x="21550" y="11727"/>
                </a:lnTo>
                <a:lnTo>
                  <a:pt x="21600" y="11276"/>
                </a:lnTo>
                <a:lnTo>
                  <a:pt x="21600" y="10800"/>
                </a:lnTo>
                <a:lnTo>
                  <a:pt x="21600" y="10324"/>
                </a:lnTo>
                <a:lnTo>
                  <a:pt x="21550" y="9823"/>
                </a:lnTo>
                <a:lnTo>
                  <a:pt x="21425" y="9347"/>
                </a:lnTo>
                <a:lnTo>
                  <a:pt x="21299" y="8896"/>
                </a:lnTo>
                <a:lnTo>
                  <a:pt x="21149" y="8695"/>
                </a:lnTo>
                <a:lnTo>
                  <a:pt x="21099" y="8520"/>
                </a:lnTo>
                <a:lnTo>
                  <a:pt x="20948" y="8344"/>
                </a:lnTo>
                <a:lnTo>
                  <a:pt x="20823" y="8269"/>
                </a:lnTo>
                <a:lnTo>
                  <a:pt x="20648" y="8169"/>
                </a:lnTo>
                <a:lnTo>
                  <a:pt x="20472" y="8144"/>
                </a:lnTo>
                <a:lnTo>
                  <a:pt x="20297" y="8144"/>
                </a:lnTo>
                <a:lnTo>
                  <a:pt x="20071" y="8169"/>
                </a:lnTo>
                <a:lnTo>
                  <a:pt x="19871" y="7618"/>
                </a:lnTo>
                <a:lnTo>
                  <a:pt x="19645" y="7016"/>
                </a:lnTo>
                <a:lnTo>
                  <a:pt x="19420" y="6490"/>
                </a:lnTo>
                <a:lnTo>
                  <a:pt x="19144" y="5939"/>
                </a:lnTo>
                <a:lnTo>
                  <a:pt x="18794" y="5438"/>
                </a:lnTo>
                <a:lnTo>
                  <a:pt x="18443" y="4961"/>
                </a:lnTo>
                <a:lnTo>
                  <a:pt x="18067" y="4460"/>
                </a:lnTo>
                <a:lnTo>
                  <a:pt x="17691" y="4034"/>
                </a:lnTo>
                <a:lnTo>
                  <a:pt x="17215" y="3608"/>
                </a:lnTo>
                <a:lnTo>
                  <a:pt x="16739" y="3232"/>
                </a:lnTo>
                <a:lnTo>
                  <a:pt x="16263" y="2832"/>
                </a:lnTo>
                <a:lnTo>
                  <a:pt x="15686" y="2506"/>
                </a:lnTo>
                <a:lnTo>
                  <a:pt x="15185" y="2205"/>
                </a:lnTo>
                <a:lnTo>
                  <a:pt x="14609" y="1929"/>
                </a:lnTo>
                <a:lnTo>
                  <a:pt x="14032" y="1704"/>
                </a:lnTo>
                <a:lnTo>
                  <a:pt x="13431" y="1503"/>
                </a:lnTo>
                <a:lnTo>
                  <a:pt x="13481" y="1278"/>
                </a:lnTo>
                <a:lnTo>
                  <a:pt x="13481" y="1103"/>
                </a:lnTo>
                <a:lnTo>
                  <a:pt x="13431" y="952"/>
                </a:lnTo>
                <a:lnTo>
                  <a:pt x="13356" y="777"/>
                </a:lnTo>
                <a:lnTo>
                  <a:pt x="13256" y="626"/>
                </a:lnTo>
                <a:lnTo>
                  <a:pt x="13080" y="526"/>
                </a:lnTo>
                <a:lnTo>
                  <a:pt x="12930" y="426"/>
                </a:lnTo>
                <a:lnTo>
                  <a:pt x="12704" y="301"/>
                </a:lnTo>
                <a:lnTo>
                  <a:pt x="12278" y="175"/>
                </a:lnTo>
                <a:lnTo>
                  <a:pt x="11802" y="25"/>
                </a:lnTo>
                <a:lnTo>
                  <a:pt x="11276" y="0"/>
                </a:lnTo>
                <a:lnTo>
                  <a:pt x="10825" y="0"/>
                </a:lnTo>
                <a:lnTo>
                  <a:pt x="10324" y="0"/>
                </a:lnTo>
                <a:lnTo>
                  <a:pt x="9848" y="25"/>
                </a:lnTo>
                <a:lnTo>
                  <a:pt x="9347" y="175"/>
                </a:lnTo>
                <a:lnTo>
                  <a:pt x="8921" y="301"/>
                </a:lnTo>
                <a:lnTo>
                  <a:pt x="8695" y="426"/>
                </a:lnTo>
                <a:lnTo>
                  <a:pt x="8545" y="526"/>
                </a:lnTo>
                <a:lnTo>
                  <a:pt x="8394" y="626"/>
                </a:lnTo>
                <a:lnTo>
                  <a:pt x="8269" y="777"/>
                </a:lnTo>
                <a:lnTo>
                  <a:pt x="8169" y="952"/>
                </a:lnTo>
                <a:lnTo>
                  <a:pt x="8144" y="1103"/>
                </a:lnTo>
                <a:lnTo>
                  <a:pt x="8144" y="1278"/>
                </a:lnTo>
                <a:lnTo>
                  <a:pt x="8219" y="1503"/>
                </a:lnTo>
                <a:lnTo>
                  <a:pt x="7618" y="1704"/>
                </a:lnTo>
                <a:lnTo>
                  <a:pt x="7066" y="1929"/>
                </a:lnTo>
                <a:lnTo>
                  <a:pt x="6490" y="2205"/>
                </a:lnTo>
                <a:lnTo>
                  <a:pt x="5939" y="2456"/>
                </a:lnTo>
                <a:lnTo>
                  <a:pt x="5438" y="2781"/>
                </a:lnTo>
                <a:lnTo>
                  <a:pt x="4961" y="3132"/>
                </a:lnTo>
                <a:lnTo>
                  <a:pt x="4485" y="3533"/>
                </a:lnTo>
                <a:lnTo>
                  <a:pt x="4059" y="3959"/>
                </a:lnTo>
                <a:lnTo>
                  <a:pt x="3633" y="4385"/>
                </a:lnTo>
                <a:lnTo>
                  <a:pt x="3232" y="4861"/>
                </a:lnTo>
                <a:lnTo>
                  <a:pt x="2857" y="5387"/>
                </a:lnTo>
                <a:lnTo>
                  <a:pt x="2506" y="5889"/>
                </a:lnTo>
                <a:lnTo>
                  <a:pt x="2205" y="6465"/>
                </a:lnTo>
                <a:lnTo>
                  <a:pt x="1955" y="7016"/>
                </a:lnTo>
                <a:lnTo>
                  <a:pt x="1729" y="7568"/>
                </a:lnTo>
                <a:lnTo>
                  <a:pt x="1529" y="8169"/>
                </a:lnTo>
                <a:lnTo>
                  <a:pt x="1303" y="8144"/>
                </a:lnTo>
                <a:lnTo>
                  <a:pt x="1128" y="8144"/>
                </a:lnTo>
                <a:lnTo>
                  <a:pt x="977" y="8169"/>
                </a:lnTo>
                <a:lnTo>
                  <a:pt x="802" y="8269"/>
                </a:lnTo>
                <a:lnTo>
                  <a:pt x="652" y="8344"/>
                </a:lnTo>
                <a:lnTo>
                  <a:pt x="526" y="8520"/>
                </a:lnTo>
                <a:lnTo>
                  <a:pt x="451" y="8695"/>
                </a:lnTo>
                <a:lnTo>
                  <a:pt x="326" y="8896"/>
                </a:lnTo>
                <a:lnTo>
                  <a:pt x="200" y="9347"/>
                </a:lnTo>
                <a:lnTo>
                  <a:pt x="50" y="9823"/>
                </a:lnTo>
                <a:lnTo>
                  <a:pt x="0" y="10324"/>
                </a:lnTo>
                <a:lnTo>
                  <a:pt x="0" y="10800"/>
                </a:lnTo>
                <a:lnTo>
                  <a:pt x="0" y="11276"/>
                </a:lnTo>
                <a:lnTo>
                  <a:pt x="50" y="11727"/>
                </a:lnTo>
                <a:lnTo>
                  <a:pt x="200" y="12253"/>
                </a:lnTo>
                <a:lnTo>
                  <a:pt x="326" y="12704"/>
                </a:lnTo>
                <a:lnTo>
                  <a:pt x="451" y="12905"/>
                </a:lnTo>
                <a:lnTo>
                  <a:pt x="526" y="13080"/>
                </a:lnTo>
                <a:lnTo>
                  <a:pt x="652" y="13206"/>
                </a:lnTo>
                <a:lnTo>
                  <a:pt x="802" y="13331"/>
                </a:lnTo>
                <a:lnTo>
                  <a:pt x="977" y="13406"/>
                </a:lnTo>
                <a:lnTo>
                  <a:pt x="1128" y="13456"/>
                </a:lnTo>
                <a:lnTo>
                  <a:pt x="1303" y="13456"/>
                </a:lnTo>
                <a:lnTo>
                  <a:pt x="1529" y="13406"/>
                </a:lnTo>
                <a:lnTo>
                  <a:pt x="1729" y="13982"/>
                </a:lnTo>
                <a:lnTo>
                  <a:pt x="1955" y="14584"/>
                </a:lnTo>
                <a:lnTo>
                  <a:pt x="2255" y="15135"/>
                </a:lnTo>
                <a:lnTo>
                  <a:pt x="2556" y="15736"/>
                </a:lnTo>
                <a:lnTo>
                  <a:pt x="2907" y="16263"/>
                </a:lnTo>
                <a:lnTo>
                  <a:pt x="3283" y="16764"/>
                </a:lnTo>
                <a:lnTo>
                  <a:pt x="3684" y="17240"/>
                </a:lnTo>
                <a:lnTo>
                  <a:pt x="4110" y="17741"/>
                </a:lnTo>
                <a:lnTo>
                  <a:pt x="4535" y="18117"/>
                </a:lnTo>
                <a:lnTo>
                  <a:pt x="5012" y="18493"/>
                </a:lnTo>
                <a:lnTo>
                  <a:pt x="5463" y="18844"/>
                </a:lnTo>
                <a:lnTo>
                  <a:pt x="5989" y="19144"/>
                </a:lnTo>
                <a:lnTo>
                  <a:pt x="6490" y="19420"/>
                </a:lnTo>
                <a:lnTo>
                  <a:pt x="7066" y="19645"/>
                </a:lnTo>
                <a:lnTo>
                  <a:pt x="7618" y="19921"/>
                </a:lnTo>
                <a:lnTo>
                  <a:pt x="8219" y="20071"/>
                </a:lnTo>
                <a:lnTo>
                  <a:pt x="8144" y="20297"/>
                </a:lnTo>
                <a:lnTo>
                  <a:pt x="8144" y="20472"/>
                </a:lnTo>
                <a:lnTo>
                  <a:pt x="8169" y="20648"/>
                </a:lnTo>
                <a:lnTo>
                  <a:pt x="8269" y="20823"/>
                </a:lnTo>
                <a:lnTo>
                  <a:pt x="8394" y="20948"/>
                </a:lnTo>
                <a:lnTo>
                  <a:pt x="8545" y="21074"/>
                </a:lnTo>
                <a:lnTo>
                  <a:pt x="8695" y="21149"/>
                </a:lnTo>
                <a:lnTo>
                  <a:pt x="8921" y="21299"/>
                </a:lnTo>
                <a:lnTo>
                  <a:pt x="9347" y="21425"/>
                </a:lnTo>
                <a:lnTo>
                  <a:pt x="9848" y="21550"/>
                </a:lnTo>
                <a:lnTo>
                  <a:pt x="10324" y="21600"/>
                </a:lnTo>
                <a:lnTo>
                  <a:pt x="10825" y="21600"/>
                </a:lnTo>
                <a:lnTo>
                  <a:pt x="11276" y="21600"/>
                </a:lnTo>
                <a:lnTo>
                  <a:pt x="11802" y="21550"/>
                </a:lnTo>
                <a:lnTo>
                  <a:pt x="12278" y="21425"/>
                </a:lnTo>
                <a:lnTo>
                  <a:pt x="12704" y="21299"/>
                </a:lnTo>
                <a:lnTo>
                  <a:pt x="12930" y="21149"/>
                </a:lnTo>
                <a:lnTo>
                  <a:pt x="13080" y="21074"/>
                </a:lnTo>
                <a:lnTo>
                  <a:pt x="13256" y="20948"/>
                </a:lnTo>
                <a:lnTo>
                  <a:pt x="13356" y="20823"/>
                </a:lnTo>
                <a:lnTo>
                  <a:pt x="13431" y="20648"/>
                </a:lnTo>
                <a:lnTo>
                  <a:pt x="13481" y="20472"/>
                </a:lnTo>
                <a:lnTo>
                  <a:pt x="13481" y="20297"/>
                </a:lnTo>
                <a:lnTo>
                  <a:pt x="13431" y="20071"/>
                </a:lnTo>
                <a:lnTo>
                  <a:pt x="14032" y="19871"/>
                </a:lnTo>
                <a:lnTo>
                  <a:pt x="14609" y="19645"/>
                </a:lnTo>
                <a:lnTo>
                  <a:pt x="15135" y="19395"/>
                </a:lnTo>
                <a:lnTo>
                  <a:pt x="15686" y="19094"/>
                </a:lnTo>
                <a:lnTo>
                  <a:pt x="16213" y="18768"/>
                </a:lnTo>
                <a:lnTo>
                  <a:pt x="16739" y="18393"/>
                </a:lnTo>
                <a:lnTo>
                  <a:pt x="17165" y="18017"/>
                </a:lnTo>
                <a:lnTo>
                  <a:pt x="17641" y="17591"/>
                </a:lnTo>
                <a:close/>
              </a:path>
              <a:path w="21600" h="21600" extrusionOk="0">
                <a:moveTo>
                  <a:pt x="13431" y="1503"/>
                </a:moveTo>
                <a:lnTo>
                  <a:pt x="13080" y="1428"/>
                </a:lnTo>
                <a:lnTo>
                  <a:pt x="12780" y="1378"/>
                </a:lnTo>
                <a:lnTo>
                  <a:pt x="12479" y="1278"/>
                </a:lnTo>
                <a:lnTo>
                  <a:pt x="12128" y="1253"/>
                </a:lnTo>
                <a:lnTo>
                  <a:pt x="11802" y="1203"/>
                </a:lnTo>
                <a:lnTo>
                  <a:pt x="11477" y="1203"/>
                </a:lnTo>
                <a:lnTo>
                  <a:pt x="11151" y="1153"/>
                </a:lnTo>
                <a:lnTo>
                  <a:pt x="10825" y="1153"/>
                </a:lnTo>
                <a:lnTo>
                  <a:pt x="10449" y="1153"/>
                </a:lnTo>
                <a:lnTo>
                  <a:pt x="10174" y="1203"/>
                </a:lnTo>
                <a:lnTo>
                  <a:pt x="9798" y="1203"/>
                </a:lnTo>
                <a:lnTo>
                  <a:pt x="9472" y="1253"/>
                </a:lnTo>
                <a:lnTo>
                  <a:pt x="9171" y="1278"/>
                </a:lnTo>
                <a:lnTo>
                  <a:pt x="8820" y="1378"/>
                </a:lnTo>
                <a:lnTo>
                  <a:pt x="8545" y="1428"/>
                </a:lnTo>
                <a:lnTo>
                  <a:pt x="8219" y="1503"/>
                </a:lnTo>
                <a:moveTo>
                  <a:pt x="1529" y="8169"/>
                </a:moveTo>
                <a:lnTo>
                  <a:pt x="1453" y="8520"/>
                </a:lnTo>
                <a:lnTo>
                  <a:pt x="1403" y="8820"/>
                </a:lnTo>
                <a:lnTo>
                  <a:pt x="1303" y="9121"/>
                </a:lnTo>
                <a:lnTo>
                  <a:pt x="1253" y="9447"/>
                </a:lnTo>
                <a:lnTo>
                  <a:pt x="1228" y="9823"/>
                </a:lnTo>
                <a:lnTo>
                  <a:pt x="1228" y="10098"/>
                </a:lnTo>
                <a:lnTo>
                  <a:pt x="1178" y="10449"/>
                </a:lnTo>
                <a:lnTo>
                  <a:pt x="1178" y="10800"/>
                </a:lnTo>
                <a:lnTo>
                  <a:pt x="1178" y="11126"/>
                </a:lnTo>
                <a:lnTo>
                  <a:pt x="1228" y="11502"/>
                </a:lnTo>
                <a:lnTo>
                  <a:pt x="1228" y="11777"/>
                </a:lnTo>
                <a:lnTo>
                  <a:pt x="1253" y="12128"/>
                </a:lnTo>
                <a:lnTo>
                  <a:pt x="1303" y="12429"/>
                </a:lnTo>
                <a:lnTo>
                  <a:pt x="1403" y="12755"/>
                </a:lnTo>
                <a:lnTo>
                  <a:pt x="1453" y="13080"/>
                </a:lnTo>
                <a:lnTo>
                  <a:pt x="1529" y="13406"/>
                </a:lnTo>
                <a:moveTo>
                  <a:pt x="13431" y="20071"/>
                </a:moveTo>
                <a:lnTo>
                  <a:pt x="13080" y="20172"/>
                </a:lnTo>
                <a:lnTo>
                  <a:pt x="12780" y="20222"/>
                </a:lnTo>
                <a:lnTo>
                  <a:pt x="12479" y="20297"/>
                </a:lnTo>
                <a:lnTo>
                  <a:pt x="12128" y="20347"/>
                </a:lnTo>
                <a:lnTo>
                  <a:pt x="11802" y="20397"/>
                </a:lnTo>
                <a:lnTo>
                  <a:pt x="11477" y="20397"/>
                </a:lnTo>
                <a:lnTo>
                  <a:pt x="11151" y="20447"/>
                </a:lnTo>
                <a:lnTo>
                  <a:pt x="10825" y="20447"/>
                </a:lnTo>
                <a:lnTo>
                  <a:pt x="10449" y="20447"/>
                </a:lnTo>
                <a:lnTo>
                  <a:pt x="10174" y="20397"/>
                </a:lnTo>
                <a:lnTo>
                  <a:pt x="9798" y="20397"/>
                </a:lnTo>
                <a:lnTo>
                  <a:pt x="9472" y="20347"/>
                </a:lnTo>
                <a:lnTo>
                  <a:pt x="9171" y="20297"/>
                </a:lnTo>
                <a:lnTo>
                  <a:pt x="8820" y="20222"/>
                </a:lnTo>
                <a:lnTo>
                  <a:pt x="8545" y="20172"/>
                </a:lnTo>
                <a:lnTo>
                  <a:pt x="8219" y="20071"/>
                </a:lnTo>
                <a:moveTo>
                  <a:pt x="20071" y="13406"/>
                </a:moveTo>
                <a:lnTo>
                  <a:pt x="20172" y="13080"/>
                </a:lnTo>
                <a:lnTo>
                  <a:pt x="20222" y="12755"/>
                </a:lnTo>
                <a:lnTo>
                  <a:pt x="20297" y="12429"/>
                </a:lnTo>
                <a:lnTo>
                  <a:pt x="20347" y="12128"/>
                </a:lnTo>
                <a:lnTo>
                  <a:pt x="20397" y="11777"/>
                </a:lnTo>
                <a:lnTo>
                  <a:pt x="20447" y="11502"/>
                </a:lnTo>
                <a:lnTo>
                  <a:pt x="20447" y="11126"/>
                </a:lnTo>
                <a:lnTo>
                  <a:pt x="20447" y="10800"/>
                </a:lnTo>
                <a:lnTo>
                  <a:pt x="20447" y="10449"/>
                </a:lnTo>
                <a:lnTo>
                  <a:pt x="20447" y="10098"/>
                </a:lnTo>
                <a:lnTo>
                  <a:pt x="20397" y="9823"/>
                </a:lnTo>
                <a:lnTo>
                  <a:pt x="20347" y="9447"/>
                </a:lnTo>
                <a:lnTo>
                  <a:pt x="20297" y="9121"/>
                </a:lnTo>
                <a:lnTo>
                  <a:pt x="20222" y="8820"/>
                </a:lnTo>
                <a:lnTo>
                  <a:pt x="20172" y="8520"/>
                </a:lnTo>
                <a:lnTo>
                  <a:pt x="20071" y="8169"/>
                </a:lnTo>
              </a:path>
            </a:pathLst>
          </a:custGeom>
          <a:solidFill>
            <a:schemeClr val="accent3">
              <a:lumMod val="40000"/>
              <a:lumOff val="60000"/>
            </a:schemeClr>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n-US"/>
          </a:p>
        </p:txBody>
      </p:sp>
      <p:pic>
        <p:nvPicPr>
          <p:cNvPr id="1030" name="cup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678" y="3491992"/>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41" name="plate right" descr="C:\Users\JennaW\AppData\Local\Microsoft\Windows\INetCache\IE\5NGUHKQV\PngMedium-arrow-pointing-right-10784[1].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02224" y="4626201"/>
            <a:ext cx="420624" cy="234498"/>
          </a:xfrm>
          <a:prstGeom prst="rect">
            <a:avLst/>
          </a:prstGeom>
          <a:noFill/>
          <a:extLst>
            <a:ext uri="{909E8E84-426E-40DD-AFC4-6F175D3DCCD1}">
              <a14:hiddenFill xmlns:a14="http://schemas.microsoft.com/office/drawing/2010/main">
                <a:solidFill>
                  <a:srgbClr val="FFFFFF"/>
                </a:solidFill>
              </a14:hiddenFill>
            </a:ext>
          </a:extLst>
        </p:spPr>
      </p:pic>
      <p:pic>
        <p:nvPicPr>
          <p:cNvPr id="27" name="spoon right" descr="C:\Users\JennaW\AppData\Local\Microsoft\Windows\INetCache\IE\5NGUHKQV\PngMedium-arrow-pointing-right-10784[1].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82000" y="4626201"/>
            <a:ext cx="420624" cy="234498"/>
          </a:xfrm>
          <a:prstGeom prst="rect">
            <a:avLst/>
          </a:prstGeom>
          <a:noFill/>
          <a:extLst>
            <a:ext uri="{909E8E84-426E-40DD-AFC4-6F175D3DCCD1}">
              <a14:hiddenFill xmlns:a14="http://schemas.microsoft.com/office/drawing/2010/main">
                <a:solidFill>
                  <a:srgbClr val="FFFFFF"/>
                </a:solidFill>
              </a14:hiddenFill>
            </a:ext>
          </a:extLst>
        </p:spPr>
      </p:pic>
      <p:pic>
        <p:nvPicPr>
          <p:cNvPr id="28" name="knife right" descr="C:\Users\JennaW\AppData\Local\Microsoft\Windows\INetCache\IE\5NGUHKQV\PngMedium-arrow-pointing-right-10784[1].gi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39000" y="4626201"/>
            <a:ext cx="420624" cy="234499"/>
          </a:xfrm>
          <a:prstGeom prst="rect">
            <a:avLst/>
          </a:prstGeom>
          <a:noFill/>
          <a:extLst>
            <a:ext uri="{909E8E84-426E-40DD-AFC4-6F175D3DCCD1}">
              <a14:hiddenFill xmlns:a14="http://schemas.microsoft.com/office/drawing/2010/main">
                <a:solidFill>
                  <a:srgbClr val="FFFFFF"/>
                </a:solidFill>
              </a14:hiddenFill>
            </a:ext>
          </a:extLst>
        </p:spPr>
      </p:pic>
      <p:pic>
        <p:nvPicPr>
          <p:cNvPr id="29" name="fork right" descr="C:\Users\JennaW\AppData\Local\Microsoft\Windows\INetCache\IE\5NGUHKQV\PngMedium-arrow-pointing-right-10784[1].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962400" y="4626201"/>
            <a:ext cx="420624" cy="234499"/>
          </a:xfrm>
          <a:prstGeom prst="rect">
            <a:avLst/>
          </a:prstGeom>
          <a:noFill/>
          <a:extLst>
            <a:ext uri="{909E8E84-426E-40DD-AFC4-6F175D3DCCD1}">
              <a14:hiddenFill xmlns:a14="http://schemas.microsoft.com/office/drawing/2010/main">
                <a:solidFill>
                  <a:srgbClr val="FFFFFF"/>
                </a:solidFill>
              </a14:hiddenFill>
            </a:ext>
          </a:extLst>
        </p:spPr>
      </p:pic>
      <p:pic>
        <p:nvPicPr>
          <p:cNvPr id="30" name="napkin right" descr="C:\Users\JennaW\AppData\Local\Microsoft\Windows\INetCache\IE\5NGUHKQV\PngMedium-arrow-pointing-right-10784[1].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855976" y="4626201"/>
            <a:ext cx="420624" cy="234499"/>
          </a:xfrm>
          <a:prstGeom prst="rect">
            <a:avLst/>
          </a:prstGeom>
          <a:noFill/>
          <a:extLst>
            <a:ext uri="{909E8E84-426E-40DD-AFC4-6F175D3DCCD1}">
              <a14:hiddenFill xmlns:a14="http://schemas.microsoft.com/office/drawing/2010/main">
                <a:solidFill>
                  <a:srgbClr val="FFFFFF"/>
                </a:solidFill>
              </a14:hiddenFill>
            </a:ext>
          </a:extLst>
        </p:spPr>
      </p:pic>
      <p:pic>
        <p:nvPicPr>
          <p:cNvPr id="31" name="cup right" descr="C:\Users\JennaW\AppData\Local\Microsoft\Windows\INetCache\IE\5NGUHKQV\PngMedium-arrow-pointing-right-10784[1].gi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19200" y="4626201"/>
            <a:ext cx="420624" cy="234499"/>
          </a:xfrm>
          <a:prstGeom prst="rect">
            <a:avLst/>
          </a:prstGeom>
          <a:noFill/>
          <a:extLst>
            <a:ext uri="{909E8E84-426E-40DD-AFC4-6F175D3DCCD1}">
              <a14:hiddenFill xmlns:a14="http://schemas.microsoft.com/office/drawing/2010/main">
                <a:solidFill>
                  <a:srgbClr val="FFFFFF"/>
                </a:solidFill>
              </a14:hiddenFill>
            </a:ext>
          </a:extLst>
        </p:spPr>
      </p:pic>
      <p:pic>
        <p:nvPicPr>
          <p:cNvPr id="1042" name="cup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22376" y="4623309"/>
            <a:ext cx="420624" cy="240282"/>
          </a:xfrm>
          <a:prstGeom prst="rect">
            <a:avLst/>
          </a:prstGeom>
          <a:noFill/>
          <a:extLst>
            <a:ext uri="{909E8E84-426E-40DD-AFC4-6F175D3DCCD1}">
              <a14:hiddenFill xmlns:a14="http://schemas.microsoft.com/office/drawing/2010/main">
                <a:solidFill>
                  <a:srgbClr val="FFFFFF"/>
                </a:solidFill>
              </a14:hiddenFill>
            </a:ext>
          </a:extLst>
        </p:spPr>
      </p:pic>
      <p:pic>
        <p:nvPicPr>
          <p:cNvPr id="33" name="napkin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362200" y="4623309"/>
            <a:ext cx="420624" cy="240282"/>
          </a:xfrm>
          <a:prstGeom prst="rect">
            <a:avLst/>
          </a:prstGeom>
          <a:noFill/>
          <a:extLst>
            <a:ext uri="{909E8E84-426E-40DD-AFC4-6F175D3DCCD1}">
              <a14:hiddenFill xmlns:a14="http://schemas.microsoft.com/office/drawing/2010/main">
                <a:solidFill>
                  <a:srgbClr val="FFFFFF"/>
                </a:solidFill>
              </a14:hiddenFill>
            </a:ext>
          </a:extLst>
        </p:spPr>
      </p:pic>
      <p:pic>
        <p:nvPicPr>
          <p:cNvPr id="34" name="fork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465576" y="4623309"/>
            <a:ext cx="420624" cy="240282"/>
          </a:xfrm>
          <a:prstGeom prst="rect">
            <a:avLst/>
          </a:prstGeom>
          <a:noFill/>
          <a:extLst>
            <a:ext uri="{909E8E84-426E-40DD-AFC4-6F175D3DCCD1}">
              <a14:hiddenFill xmlns:a14="http://schemas.microsoft.com/office/drawing/2010/main">
                <a:solidFill>
                  <a:srgbClr val="FFFFFF"/>
                </a:solidFill>
              </a14:hiddenFill>
            </a:ext>
          </a:extLst>
        </p:spPr>
      </p:pic>
      <p:pic>
        <p:nvPicPr>
          <p:cNvPr id="35" name="plate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05400" y="4623309"/>
            <a:ext cx="420624" cy="240282"/>
          </a:xfrm>
          <a:prstGeom prst="rect">
            <a:avLst/>
          </a:prstGeom>
          <a:noFill/>
          <a:extLst>
            <a:ext uri="{909E8E84-426E-40DD-AFC4-6F175D3DCCD1}">
              <a14:hiddenFill xmlns:a14="http://schemas.microsoft.com/office/drawing/2010/main">
                <a:solidFill>
                  <a:srgbClr val="FFFFFF"/>
                </a:solidFill>
              </a14:hiddenFill>
            </a:ext>
          </a:extLst>
        </p:spPr>
      </p:pic>
      <p:pic>
        <p:nvPicPr>
          <p:cNvPr id="36" name="knife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742176" y="4623309"/>
            <a:ext cx="420624" cy="240282"/>
          </a:xfrm>
          <a:prstGeom prst="rect">
            <a:avLst/>
          </a:prstGeom>
          <a:noFill/>
          <a:extLst>
            <a:ext uri="{909E8E84-426E-40DD-AFC4-6F175D3DCCD1}">
              <a14:hiddenFill xmlns:a14="http://schemas.microsoft.com/office/drawing/2010/main">
                <a:solidFill>
                  <a:srgbClr val="FFFFFF"/>
                </a:solidFill>
              </a14:hiddenFill>
            </a:ext>
          </a:extLst>
        </p:spPr>
      </p:pic>
      <p:pic>
        <p:nvPicPr>
          <p:cNvPr id="37" name="spoon left" descr="C:\Users\JennaW\AppData\Local\Microsoft\Windows\INetCache\IE\0Z34IXWB\arrow-pointing-left-10781-large[1].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885176" y="4623309"/>
            <a:ext cx="420624" cy="24028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487584" y="342900"/>
            <a:ext cx="1408017" cy="369332"/>
          </a:xfrm>
          <a:prstGeom prst="rect">
            <a:avLst/>
          </a:prstGeom>
          <a:noFill/>
        </p:spPr>
        <p:txBody>
          <a:bodyPr wrap="square" rtlCol="0">
            <a:spAutoFit/>
          </a:bodyPr>
          <a:lstStyle/>
          <a:p>
            <a:r>
              <a:rPr lang="en-US" dirty="0" smtClean="0"/>
              <a:t>     </a:t>
            </a:r>
            <a:r>
              <a:rPr lang="en-US" b="1" dirty="0" smtClean="0">
                <a:solidFill>
                  <a:srgbClr val="002060"/>
                </a:solidFill>
                <a:latin typeface="Cooper Black" panose="0208090404030B020404" pitchFamily="18" charset="0"/>
              </a:rPr>
              <a:t>Team 1</a:t>
            </a:r>
            <a:endParaRPr lang="en-US" b="1" dirty="0">
              <a:solidFill>
                <a:srgbClr val="002060"/>
              </a:solidFill>
              <a:latin typeface="Cooper Black" panose="0208090404030B020404" pitchFamily="18" charset="0"/>
            </a:endParaRPr>
          </a:p>
        </p:txBody>
      </p:sp>
      <p:pic>
        <p:nvPicPr>
          <p:cNvPr id="38" name="cup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678" y="3491992"/>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cup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678" y="3491992"/>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cup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678" y="3491992"/>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6232628" y="342900"/>
            <a:ext cx="1234972" cy="369332"/>
          </a:xfrm>
          <a:prstGeom prst="rect">
            <a:avLst/>
          </a:prstGeom>
          <a:noFill/>
        </p:spPr>
        <p:txBody>
          <a:bodyPr wrap="square" rtlCol="0">
            <a:spAutoFit/>
          </a:bodyPr>
          <a:lstStyle/>
          <a:p>
            <a:r>
              <a:rPr lang="en-US" dirty="0" smtClean="0"/>
              <a:t>   </a:t>
            </a:r>
            <a:r>
              <a:rPr lang="en-US" b="1" dirty="0" smtClean="0">
                <a:solidFill>
                  <a:srgbClr val="002060"/>
                </a:solidFill>
                <a:latin typeface="Cooper Black" panose="0208090404030B020404" pitchFamily="18" charset="0"/>
              </a:rPr>
              <a:t>Team 2</a:t>
            </a:r>
            <a:endParaRPr lang="en-US" b="1" dirty="0">
              <a:solidFill>
                <a:srgbClr val="002060"/>
              </a:solidFill>
              <a:latin typeface="Cooper Black" panose="0208090404030B020404" pitchFamily="18" charset="0"/>
            </a:endParaRPr>
          </a:p>
        </p:txBody>
      </p:sp>
      <p:pic>
        <p:nvPicPr>
          <p:cNvPr id="56" name="cup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6335" y="3503071"/>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7" name="cup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3882" y="3503072"/>
            <a:ext cx="903711" cy="92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napkin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74"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 name="napkin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74"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napkin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74"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napkin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74"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 name="napkin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9" name="napkin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1274" y="3351448"/>
            <a:ext cx="685014" cy="1220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fork1"/>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 name="fork2"/>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5" name="fork3"/>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6" name="fork4"/>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0" name="fork5"/>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 name="fork6"/>
          <p:cNvPicPr>
            <a:picLocks noChangeAspect="1" noChangeArrowheads="1"/>
          </p:cNvPicPr>
          <p:nvPr/>
        </p:nvPicPr>
        <p:blipFill>
          <a:blip r:embed="rId11" cstate="print">
            <a:duotone>
              <a:prstClr val="black"/>
              <a:schemeClr val="tx1">
                <a:lumMod val="85000"/>
                <a:lumOff val="15000"/>
                <a:tint val="45000"/>
                <a:satMod val="400000"/>
              </a:schemeClr>
            </a:duotone>
            <a:extLst>
              <a:ext uri="{BEBA8EAE-BF5A-486C-A8C5-ECC9F3942E4B}">
                <a14:imgProps xmlns:a14="http://schemas.microsoft.com/office/drawing/2010/main">
                  <a14:imgLayer r:embed="rId12">
                    <a14:imgEffect>
                      <a14:backgroundRemoval t="289" b="100000" l="2007" r="100000"/>
                    </a14:imgEffect>
                  </a14:imgLayer>
                </a14:imgProps>
              </a:ext>
              <a:ext uri="{28A0092B-C50C-407E-A947-70E740481C1C}">
                <a14:useLocalDpi xmlns:a14="http://schemas.microsoft.com/office/drawing/2010/main" val="0"/>
              </a:ext>
            </a:extLst>
          </a:blip>
          <a:srcRect/>
          <a:stretch>
            <a:fillRect/>
          </a:stretch>
        </p:blipFill>
        <p:spPr bwMode="auto">
          <a:xfrm>
            <a:off x="3810000" y="3490820"/>
            <a:ext cx="225234" cy="9790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late 1"/>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7" name="plate 2"/>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8" name="plate 3"/>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9" name="plate 4"/>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2" name="plate 5"/>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3" name="plate 6"/>
          <p:cNvPicPr>
            <a:picLocks noChangeAspect="1" noChangeArrowheads="1"/>
          </p:cNvPicPr>
          <p:nvPr/>
        </p:nvPicPr>
        <p:blipFill>
          <a:blip r:embed="rId13" cstate="print">
            <a:extLst>
              <a:ext uri="{BEBA8EAE-BF5A-486C-A8C5-ECC9F3942E4B}">
                <a14:imgProps xmlns:a14="http://schemas.microsoft.com/office/drawing/2010/main">
                  <a14:imgLayer r:embed="rId14">
                    <a14:imgEffect>
                      <a14:backgroundRemoval t="340" b="100000" l="0" r="99854">
                        <a14:foregroundMark x1="24235" y1="23798" x2="24235" y2="23798"/>
                        <a14:foregroundMark x1="27246" y1="22972" x2="27246" y2="22972"/>
                        <a14:foregroundMark x1="43905" y1="15299" x2="43905" y2="15299"/>
                        <a14:foregroundMark x1="27392" y1="6168" x2="27392" y2="6168"/>
                        <a14:foregroundMark x1="28558" y1="7334" x2="28558" y2="7334"/>
                      </a14:backgroundRemoval>
                    </a14:imgEffect>
                  </a14:imgLayer>
                </a14:imgProps>
              </a:ext>
              <a:ext uri="{28A0092B-C50C-407E-A947-70E740481C1C}">
                <a14:useLocalDpi xmlns:a14="http://schemas.microsoft.com/office/drawing/2010/main" val="0"/>
              </a:ext>
            </a:extLst>
          </a:blip>
          <a:srcRect/>
          <a:stretch>
            <a:fillRect/>
          </a:stretch>
        </p:blipFill>
        <p:spPr bwMode="auto">
          <a:xfrm>
            <a:off x="4814382" y="3331808"/>
            <a:ext cx="1524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5" name="knife 1"/>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111901" y="3486210"/>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 name="knife 2"/>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111901" y="3486210"/>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 name="knife 3"/>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111901" y="3486210"/>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2" name="knife 4"/>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111901" y="3486210"/>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knife 5"/>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111901" y="3517359"/>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5" name="knife 6"/>
          <p:cNvPicPr>
            <a:picLocks noChangeAspect="1" noChangeArrowheads="1"/>
          </p:cNvPicPr>
          <p:nvPr/>
        </p:nvPicPr>
        <p:blipFill>
          <a:blip r:embed="rId15">
            <a:extLst>
              <a:ext uri="{BEBA8EAE-BF5A-486C-A8C5-ECC9F3942E4B}">
                <a14:imgProps xmlns:a14="http://schemas.microsoft.com/office/drawing/2010/main">
                  <a14:imgLayer r:embed="rId16">
                    <a14:imgEffect>
                      <a14:colorTemperature colorTemp="11200"/>
                    </a14:imgEffect>
                  </a14:imgLayer>
                </a14:imgProps>
              </a:ext>
              <a:ext uri="{28A0092B-C50C-407E-A947-70E740481C1C}">
                <a14:useLocalDpi xmlns:a14="http://schemas.microsoft.com/office/drawing/2010/main" val="0"/>
              </a:ext>
            </a:extLst>
          </a:blip>
          <a:srcRect/>
          <a:stretch>
            <a:fillRect/>
          </a:stretch>
        </p:blipFill>
        <p:spPr bwMode="auto">
          <a:xfrm>
            <a:off x="7093403" y="3505893"/>
            <a:ext cx="170898" cy="998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8" name="spoon 1"/>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spoon 2"/>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spoon 3"/>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 name="spoon 4"/>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spoon 5"/>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7" name="spoon 6"/>
          <p:cNvPicPr>
            <a:picLocks noChangeAspect="1" noChangeArrowheads="1"/>
          </p:cNvPicPr>
          <p:nvPr/>
        </p:nvPicPr>
        <p:blipFill>
          <a:blip r:embed="rId17">
            <a:grayscl/>
            <a:extLst>
              <a:ext uri="{28A0092B-C50C-407E-A947-70E740481C1C}">
                <a14:useLocalDpi xmlns:a14="http://schemas.microsoft.com/office/drawing/2010/main" val="0"/>
              </a:ext>
            </a:extLst>
          </a:blip>
          <a:srcRect/>
          <a:stretch>
            <a:fillRect/>
          </a:stretch>
        </p:blipFill>
        <p:spPr bwMode="auto">
          <a:xfrm>
            <a:off x="8094819" y="3499921"/>
            <a:ext cx="289850" cy="958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47797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042"/>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3.05556E-6 -2.96296E-6 L 0.22309 -0.68032 " pathEditMode="relative" rAng="0" ptsTypes="AA">
                                      <p:cBhvr>
                                        <p:cTn id="6" dur="2000" fill="hold"/>
                                        <p:tgtEl>
                                          <p:spTgt spid="39"/>
                                        </p:tgtEl>
                                        <p:attrNameLst>
                                          <p:attrName>ppt_x</p:attrName>
                                          <p:attrName>ppt_y</p:attrName>
                                        </p:attrNameLst>
                                      </p:cBhvr>
                                      <p:rCtr x="11146" y="-34028"/>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3.05556E-6 -2.96296E-6 L 0.00643 -0.68032 " pathEditMode="relative" rAng="0" ptsTypes="AA">
                                      <p:cBhvr>
                                        <p:cTn id="10" dur="2000" fill="hold"/>
                                        <p:tgtEl>
                                          <p:spTgt spid="38"/>
                                        </p:tgtEl>
                                        <p:attrNameLst>
                                          <p:attrName>ppt_x</p:attrName>
                                          <p:attrName>ppt_y</p:attrName>
                                        </p:attrNameLst>
                                      </p:cBhvr>
                                      <p:rCtr x="313" y="-34028"/>
                                    </p:animMotion>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3.05556E-6 -2.96296E-6 L -0.06024 -0.60254 " pathEditMode="relative" rAng="0" ptsTypes="AA">
                                      <p:cBhvr>
                                        <p:cTn id="14" dur="2000" fill="hold"/>
                                        <p:tgtEl>
                                          <p:spTgt spid="1030"/>
                                        </p:tgtEl>
                                        <p:attrNameLst>
                                          <p:attrName>ppt_x</p:attrName>
                                          <p:attrName>ppt_y</p:attrName>
                                        </p:attrNameLst>
                                      </p:cBhvr>
                                      <p:rCtr x="-3021" y="-30139"/>
                                    </p:animMotion>
                                  </p:childTnLst>
                                </p:cTn>
                              </p:par>
                              <p:par>
                                <p:cTn id="15" presetID="1" presetClass="exit" presetSubtype="0" fill="hold" nodeType="withEffect">
                                  <p:stCondLst>
                                    <p:cond delay="0"/>
                                  </p:stCondLst>
                                  <p:childTnLst>
                                    <p:set>
                                      <p:cBhvr>
                                        <p:cTn id="16" dur="1" fill="hold">
                                          <p:stCondLst>
                                            <p:cond delay="0"/>
                                          </p:stCondLst>
                                        </p:cTn>
                                        <p:tgtEl>
                                          <p:spTgt spid="1042"/>
                                        </p:tgtEl>
                                        <p:attrNameLst>
                                          <p:attrName>style.visibility</p:attrName>
                                        </p:attrNameLst>
                                      </p:cBhvr>
                                      <p:to>
                                        <p:strVal val="hidden"/>
                                      </p:to>
                                    </p:set>
                                  </p:childTnLst>
                                </p:cTn>
                              </p:par>
                            </p:childTnLst>
                          </p:cTn>
                        </p:par>
                      </p:childTnLst>
                    </p:cTn>
                  </p:par>
                </p:childTnLst>
              </p:cTn>
              <p:nextCondLst>
                <p:cond evt="onClick" delay="0">
                  <p:tgtEl>
                    <p:spTgt spid="1042"/>
                  </p:tgtEl>
                </p:cond>
              </p:nextCondLst>
            </p:seq>
            <p:seq concurrent="1" nextAc="seek">
              <p:cTn id="17" restart="whenNotActive" fill="hold" evtFilter="cancelBubble" nodeType="interactiveSeq">
                <p:stCondLst>
                  <p:cond evt="onClick" delay="0">
                    <p:tgtEl>
                      <p:spTgt spid="31"/>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3.05556E-6 -2.96296E-6 L 0.53143 -0.68032 " pathEditMode="relative" rAng="0" ptsTypes="AA">
                                      <p:cBhvr>
                                        <p:cTn id="21" dur="2000" fill="hold"/>
                                        <p:tgtEl>
                                          <p:spTgt spid="40"/>
                                        </p:tgtEl>
                                        <p:attrNameLst>
                                          <p:attrName>ppt_x</p:attrName>
                                          <p:attrName>ppt_y</p:attrName>
                                        </p:attrNameLst>
                                      </p:cBhvr>
                                      <p:rCtr x="26563" y="-34028"/>
                                    </p:animMotion>
                                  </p:childTnLst>
                                </p:cTn>
                              </p:par>
                            </p:childTnLst>
                          </p:cTn>
                        </p:par>
                      </p:childTnLst>
                    </p:cTn>
                  </p:par>
                  <p:par>
                    <p:cTn id="22" fill="hold">
                      <p:stCondLst>
                        <p:cond delay="indefinite"/>
                      </p:stCondLst>
                      <p:childTnLst>
                        <p:par>
                          <p:cTn id="23" fill="hold">
                            <p:stCondLst>
                              <p:cond delay="0"/>
                            </p:stCondLst>
                            <p:childTnLst>
                              <p:par>
                                <p:cTn id="24" presetID="42" presetClass="path" presetSubtype="0" accel="50000" decel="50000" fill="hold" nodeType="clickEffect">
                                  <p:stCondLst>
                                    <p:cond delay="0"/>
                                  </p:stCondLst>
                                  <p:childTnLst>
                                    <p:animMotion origin="layout" path="M -1.38889E-6 3.7037E-6 L 0.75747 -0.63797 " pathEditMode="relative" rAng="0" ptsTypes="AA">
                                      <p:cBhvr>
                                        <p:cTn id="25" dur="2000" fill="hold"/>
                                        <p:tgtEl>
                                          <p:spTgt spid="56"/>
                                        </p:tgtEl>
                                        <p:attrNameLst>
                                          <p:attrName>ppt_x</p:attrName>
                                          <p:attrName>ppt_y</p:attrName>
                                        </p:attrNameLst>
                                      </p:cBhvr>
                                      <p:rCtr x="37865" y="-31898"/>
                                    </p:animMotion>
                                  </p:childTnLst>
                                </p:cTn>
                              </p:par>
                            </p:childTnLst>
                          </p:cTn>
                        </p:par>
                      </p:childTnLst>
                    </p:cTn>
                  </p:par>
                  <p:par>
                    <p:cTn id="26" fill="hold">
                      <p:stCondLst>
                        <p:cond delay="indefinite"/>
                      </p:stCondLst>
                      <p:childTnLst>
                        <p:par>
                          <p:cTn id="27" fill="hold">
                            <p:stCondLst>
                              <p:cond delay="0"/>
                            </p:stCondLst>
                            <p:childTnLst>
                              <p:par>
                                <p:cTn id="28" presetID="42" presetClass="path" presetSubtype="0" accel="50000" decel="50000" fill="hold" nodeType="clickEffect">
                                  <p:stCondLst>
                                    <p:cond delay="0"/>
                                  </p:stCondLst>
                                  <p:childTnLst>
                                    <p:animMotion origin="layout" path="M 5.55556E-7 3.7037E-6 L 0.4566 -0.62686 " pathEditMode="relative" rAng="0" ptsTypes="AA">
                                      <p:cBhvr>
                                        <p:cTn id="29" dur="2000" fill="hold"/>
                                        <p:tgtEl>
                                          <p:spTgt spid="57"/>
                                        </p:tgtEl>
                                        <p:attrNameLst>
                                          <p:attrName>ppt_x</p:attrName>
                                          <p:attrName>ppt_y</p:attrName>
                                        </p:attrNameLst>
                                      </p:cBhvr>
                                      <p:rCtr x="22830" y="-31343"/>
                                    </p:animMotion>
                                  </p:childTnLst>
                                </p:cTn>
                              </p:par>
                              <p:par>
                                <p:cTn id="30" presetID="1" presetClass="exit" presetSubtype="0" fill="hold" nodeType="withEffect">
                                  <p:stCondLst>
                                    <p:cond delay="0"/>
                                  </p:stCondLst>
                                  <p:childTnLst>
                                    <p:set>
                                      <p:cBhvr>
                                        <p:cTn id="31" dur="1" fill="hold">
                                          <p:stCondLst>
                                            <p:cond delay="0"/>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32" restart="whenNotActive" fill="hold" evtFilter="cancelBubble" nodeType="interactiveSeq">
                <p:stCondLst>
                  <p:cond evt="onClick" delay="0">
                    <p:tgtEl>
                      <p:spTgt spid="30"/>
                    </p:tgtEl>
                  </p:cond>
                </p:stCondLst>
                <p:endSync evt="end" delay="0">
                  <p:rtn val="all"/>
                </p:endSync>
                <p:childTnLst>
                  <p:par>
                    <p:cTn id="33" fill="hold">
                      <p:stCondLst>
                        <p:cond delay="0"/>
                      </p:stCondLst>
                      <p:childTnLst>
                        <p:par>
                          <p:cTn id="34" fill="hold">
                            <p:stCondLst>
                              <p:cond delay="0"/>
                            </p:stCondLst>
                            <p:childTnLst>
                              <p:par>
                                <p:cTn id="35" presetID="42" presetClass="path" presetSubtype="0" accel="50000" decel="50000" fill="hold" nodeType="clickEffect">
                                  <p:stCondLst>
                                    <p:cond delay="0"/>
                                  </p:stCondLst>
                                  <p:childTnLst>
                                    <p:animMotion origin="layout" path="M 3.33333E-6 1.11111E-6 L 0.32708 -0.33681 " pathEditMode="relative" rAng="0" ptsTypes="AA">
                                      <p:cBhvr>
                                        <p:cTn id="36" dur="2000" fill="hold"/>
                                        <p:tgtEl>
                                          <p:spTgt spid="43"/>
                                        </p:tgtEl>
                                        <p:attrNameLst>
                                          <p:attrName>ppt_x</p:attrName>
                                          <p:attrName>ppt_y</p:attrName>
                                        </p:attrNameLst>
                                      </p:cBhvr>
                                      <p:rCtr x="16354" y="-16852"/>
                                    </p:animMotion>
                                  </p:childTnLst>
                                </p:cTn>
                              </p:par>
                            </p:childTnLst>
                          </p:cTn>
                        </p:par>
                      </p:childTnLst>
                    </p:cTn>
                  </p:par>
                  <p:par>
                    <p:cTn id="37" fill="hold">
                      <p:stCondLst>
                        <p:cond delay="indefinite"/>
                      </p:stCondLst>
                      <p:childTnLst>
                        <p:par>
                          <p:cTn id="38" fill="hold">
                            <p:stCondLst>
                              <p:cond delay="0"/>
                            </p:stCondLst>
                            <p:childTnLst>
                              <p:par>
                                <p:cTn id="39" presetID="42" presetClass="path" presetSubtype="0" accel="50000" decel="50000" fill="hold" nodeType="clickEffect">
                                  <p:stCondLst>
                                    <p:cond delay="0"/>
                                  </p:stCondLst>
                                  <p:childTnLst>
                                    <p:animMotion origin="layout" path="M -3.33333E-6 1.11111E-6 L 0.3125 -0.40347 " pathEditMode="relative" rAng="0" ptsTypes="AA">
                                      <p:cBhvr>
                                        <p:cTn id="40" dur="2000" fill="hold"/>
                                        <p:tgtEl>
                                          <p:spTgt spid="58"/>
                                        </p:tgtEl>
                                        <p:attrNameLst>
                                          <p:attrName>ppt_x</p:attrName>
                                          <p:attrName>ppt_y</p:attrName>
                                        </p:attrNameLst>
                                      </p:cBhvr>
                                      <p:rCtr x="15625" y="-20185"/>
                                    </p:animMotion>
                                  </p:childTnLst>
                                </p:cTn>
                              </p:par>
                            </p:childTnLst>
                          </p:cTn>
                        </p:par>
                      </p:childTnLst>
                    </p:cTn>
                  </p:par>
                  <p:par>
                    <p:cTn id="41" fill="hold">
                      <p:stCondLst>
                        <p:cond delay="indefinite"/>
                      </p:stCondLst>
                      <p:childTnLst>
                        <p:par>
                          <p:cTn id="42" fill="hold">
                            <p:stCondLst>
                              <p:cond delay="0"/>
                            </p:stCondLst>
                            <p:childTnLst>
                              <p:par>
                                <p:cTn id="43" presetID="42" presetClass="path" presetSubtype="0" accel="50000" decel="50000" fill="hold" nodeType="clickEffect">
                                  <p:stCondLst>
                                    <p:cond delay="0"/>
                                  </p:stCondLst>
                                  <p:childTnLst>
                                    <p:animMotion origin="layout" path="M 3.33333E-6 1.11111E-6 L 0.28541 -0.45903 " pathEditMode="relative" rAng="0" ptsTypes="AA">
                                      <p:cBhvr>
                                        <p:cTn id="44" dur="2000" fill="hold"/>
                                        <p:tgtEl>
                                          <p:spTgt spid="59"/>
                                        </p:tgtEl>
                                        <p:attrNameLst>
                                          <p:attrName>ppt_x</p:attrName>
                                          <p:attrName>ppt_y</p:attrName>
                                        </p:attrNameLst>
                                      </p:cBhvr>
                                      <p:rCtr x="14271" y="-22963"/>
                                    </p:animMotion>
                                  </p:childTnLst>
                                </p:cTn>
                              </p:par>
                              <p:par>
                                <p:cTn id="45" presetID="1" presetClass="exit" presetSubtype="0" fill="hold" nodeType="withEffect">
                                  <p:stCondLst>
                                    <p:cond delay="0"/>
                                  </p:stCondLst>
                                  <p:childTnLst>
                                    <p:set>
                                      <p:cBhvr>
                                        <p:cTn id="46" dur="1" fill="hold">
                                          <p:stCondLst>
                                            <p:cond delay="0"/>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47" restart="whenNotActive" fill="hold" evtFilter="cancelBubble" nodeType="interactiveSeq">
                <p:stCondLst>
                  <p:cond evt="onClick" delay="0">
                    <p:tgtEl>
                      <p:spTgt spid="33"/>
                    </p:tgtEl>
                  </p:cond>
                </p:stCondLst>
                <p:endSync evt="end" delay="0">
                  <p:rtn val="all"/>
                </p:endSync>
                <p:childTnLst>
                  <p:par>
                    <p:cTn id="48" fill="hold">
                      <p:stCondLst>
                        <p:cond delay="0"/>
                      </p:stCondLst>
                      <p:childTnLst>
                        <p:par>
                          <p:cTn id="49" fill="hold">
                            <p:stCondLst>
                              <p:cond delay="0"/>
                            </p:stCondLst>
                            <p:childTnLst>
                              <p:par>
                                <p:cTn id="50" presetID="42" presetClass="path" presetSubtype="0" accel="50000" decel="50000" fill="hold" nodeType="clickEffect">
                                  <p:stCondLst>
                                    <p:cond delay="0"/>
                                  </p:stCondLst>
                                  <p:childTnLst>
                                    <p:animMotion origin="layout" path="M 3.33333E-6 1.11111E-6 L -0.22292 -0.47014 " pathEditMode="relative" rAng="0" ptsTypes="AA">
                                      <p:cBhvr>
                                        <p:cTn id="51" dur="2000" fill="hold"/>
                                        <p:tgtEl>
                                          <p:spTgt spid="42"/>
                                        </p:tgtEl>
                                        <p:attrNameLst>
                                          <p:attrName>ppt_x</p:attrName>
                                          <p:attrName>ppt_y</p:attrName>
                                        </p:attrNameLst>
                                      </p:cBhvr>
                                      <p:rCtr x="-11146" y="-23519"/>
                                    </p:animMotion>
                                  </p:childTnLst>
                                </p:cTn>
                              </p:par>
                            </p:childTnLst>
                          </p:cTn>
                        </p:par>
                      </p:childTnLst>
                    </p:cTn>
                  </p:par>
                  <p:par>
                    <p:cTn id="52" fill="hold">
                      <p:stCondLst>
                        <p:cond delay="indefinite"/>
                      </p:stCondLst>
                      <p:childTnLst>
                        <p:par>
                          <p:cTn id="53" fill="hold">
                            <p:stCondLst>
                              <p:cond delay="0"/>
                            </p:stCondLst>
                            <p:childTnLst>
                              <p:par>
                                <p:cTn id="54" presetID="42" presetClass="path" presetSubtype="0" accel="50000" decel="50000" fill="hold" nodeType="clickEffect">
                                  <p:stCondLst>
                                    <p:cond delay="0"/>
                                  </p:stCondLst>
                                  <p:childTnLst>
                                    <p:animMotion origin="layout" path="M 3.33333E-6 1.11111E-6 L -0.20625 -0.41458 " pathEditMode="relative" rAng="0" ptsTypes="AA">
                                      <p:cBhvr>
                                        <p:cTn id="55" dur="2000" fill="hold"/>
                                        <p:tgtEl>
                                          <p:spTgt spid="41"/>
                                        </p:tgtEl>
                                        <p:attrNameLst>
                                          <p:attrName>ppt_x</p:attrName>
                                          <p:attrName>ppt_y</p:attrName>
                                        </p:attrNameLst>
                                      </p:cBhvr>
                                      <p:rCtr x="-10312" y="-20741"/>
                                    </p:animMotion>
                                  </p:childTnLst>
                                </p:cTn>
                              </p:par>
                            </p:childTnLst>
                          </p:cTn>
                        </p:par>
                      </p:childTnLst>
                    </p:cTn>
                  </p:par>
                  <p:par>
                    <p:cTn id="56" fill="hold">
                      <p:stCondLst>
                        <p:cond delay="indefinite"/>
                      </p:stCondLst>
                      <p:childTnLst>
                        <p:par>
                          <p:cTn id="57" fill="hold">
                            <p:stCondLst>
                              <p:cond delay="0"/>
                            </p:stCondLst>
                            <p:childTnLst>
                              <p:par>
                                <p:cTn id="58" presetID="42" presetClass="path" presetSubtype="0" accel="50000" decel="50000" fill="hold" nodeType="clickEffect">
                                  <p:stCondLst>
                                    <p:cond delay="0"/>
                                  </p:stCondLst>
                                  <p:childTnLst>
                                    <p:animMotion origin="layout" path="M 3.33333E-6 1.11111E-6 L -0.18959 -0.34792 " pathEditMode="relative" rAng="0" ptsTypes="AA">
                                      <p:cBhvr>
                                        <p:cTn id="59" dur="2000" fill="hold"/>
                                        <p:tgtEl>
                                          <p:spTgt spid="1032"/>
                                        </p:tgtEl>
                                        <p:attrNameLst>
                                          <p:attrName>ppt_x</p:attrName>
                                          <p:attrName>ppt_y</p:attrName>
                                        </p:attrNameLst>
                                      </p:cBhvr>
                                      <p:rCtr x="-9479" y="-17407"/>
                                    </p:animMotion>
                                  </p:childTnLst>
                                </p:cTn>
                              </p:par>
                              <p:par>
                                <p:cTn id="60" presetID="1" presetClass="exit" presetSubtype="0" fill="hold" nodeType="withEffect">
                                  <p:stCondLst>
                                    <p:cond delay="0"/>
                                  </p:stCondLst>
                                  <p:childTnLst>
                                    <p:set>
                                      <p:cBhvr>
                                        <p:cTn id="61" dur="1" fill="hold">
                                          <p:stCondLst>
                                            <p:cond delay="0"/>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seq concurrent="1" nextAc="seek">
              <p:cTn id="62" restart="whenNotActive" fill="hold" evtFilter="cancelBubble" nodeType="interactiveSeq">
                <p:stCondLst>
                  <p:cond evt="onClick" delay="0">
                    <p:tgtEl>
                      <p:spTgt spid="34"/>
                    </p:tgtEl>
                  </p:cond>
                </p:stCondLst>
                <p:endSync evt="end" delay="0">
                  <p:rtn val="all"/>
                </p:endSync>
                <p:childTnLst>
                  <p:par>
                    <p:cTn id="63" fill="hold">
                      <p:stCondLst>
                        <p:cond delay="0"/>
                      </p:stCondLst>
                      <p:childTnLst>
                        <p:par>
                          <p:cTn id="64" fill="hold">
                            <p:stCondLst>
                              <p:cond delay="0"/>
                            </p:stCondLst>
                            <p:childTnLst>
                              <p:par>
                                <p:cTn id="65" presetID="42" presetClass="path" presetSubtype="0" accel="50000" decel="50000" fill="hold" nodeType="clickEffect">
                                  <p:stCondLst>
                                    <p:cond delay="0"/>
                                  </p:stCondLst>
                                  <p:childTnLst>
                                    <p:animMotion origin="layout" path="M -3.05556E-6 -2.59259E-6 L -0.13732 -0.56273 " pathEditMode="relative" rAng="0" ptsTypes="AA">
                                      <p:cBhvr>
                                        <p:cTn id="66" dur="2000" fill="hold"/>
                                        <p:tgtEl>
                                          <p:spTgt spid="45"/>
                                        </p:tgtEl>
                                        <p:attrNameLst>
                                          <p:attrName>ppt_x</p:attrName>
                                          <p:attrName>ppt_y</p:attrName>
                                        </p:attrNameLst>
                                      </p:cBhvr>
                                      <p:rCtr x="-6875" y="-28148"/>
                                    </p:animMotion>
                                  </p:childTnLst>
                                </p:cTn>
                              </p:par>
                            </p:childTnLst>
                          </p:cTn>
                        </p:par>
                      </p:childTnLst>
                    </p:cTn>
                  </p:par>
                  <p:par>
                    <p:cTn id="67" fill="hold">
                      <p:stCondLst>
                        <p:cond delay="indefinite"/>
                      </p:stCondLst>
                      <p:childTnLst>
                        <p:par>
                          <p:cTn id="68" fill="hold">
                            <p:stCondLst>
                              <p:cond delay="0"/>
                            </p:stCondLst>
                            <p:childTnLst>
                              <p:par>
                                <p:cTn id="69" presetID="42" presetClass="path" presetSubtype="0" accel="50000" decel="50000" fill="hold" nodeType="clickEffect">
                                  <p:stCondLst>
                                    <p:cond delay="0"/>
                                  </p:stCondLst>
                                  <p:childTnLst>
                                    <p:animMotion origin="layout" path="M -3.05556E-6 -2.59259E-6 L -0.11232 -0.48495 " pathEditMode="relative" rAng="0" ptsTypes="AA">
                                      <p:cBhvr>
                                        <p:cTn id="70" dur="2000" fill="hold"/>
                                        <p:tgtEl>
                                          <p:spTgt spid="44"/>
                                        </p:tgtEl>
                                        <p:attrNameLst>
                                          <p:attrName>ppt_x</p:attrName>
                                          <p:attrName>ppt_y</p:attrName>
                                        </p:attrNameLst>
                                      </p:cBhvr>
                                      <p:rCtr x="-5625" y="-24259"/>
                                    </p:animMotion>
                                  </p:childTnLst>
                                </p:cTn>
                              </p:par>
                            </p:childTnLst>
                          </p:cTn>
                        </p:par>
                      </p:childTnLst>
                    </p:cTn>
                  </p:par>
                  <p:par>
                    <p:cTn id="71" fill="hold">
                      <p:stCondLst>
                        <p:cond delay="indefinite"/>
                      </p:stCondLst>
                      <p:childTnLst>
                        <p:par>
                          <p:cTn id="72" fill="hold">
                            <p:stCondLst>
                              <p:cond delay="0"/>
                            </p:stCondLst>
                            <p:childTnLst>
                              <p:par>
                                <p:cTn id="73" presetID="42" presetClass="path" presetSubtype="0" accel="50000" decel="50000" fill="hold" nodeType="clickEffect">
                                  <p:stCondLst>
                                    <p:cond delay="0"/>
                                  </p:stCondLst>
                                  <p:childTnLst>
                                    <p:animMotion origin="layout" path="M -3.05556E-6 -2.59259E-6 L -0.08732 -0.40717 " pathEditMode="relative" rAng="0" ptsTypes="AA">
                                      <p:cBhvr>
                                        <p:cTn id="74" dur="2000" fill="hold"/>
                                        <p:tgtEl>
                                          <p:spTgt spid="1034"/>
                                        </p:tgtEl>
                                        <p:attrNameLst>
                                          <p:attrName>ppt_x</p:attrName>
                                          <p:attrName>ppt_y</p:attrName>
                                        </p:attrNameLst>
                                      </p:cBhvr>
                                      <p:rCtr x="-4375" y="-20370"/>
                                    </p:animMotion>
                                  </p:childTnLst>
                                </p:cTn>
                              </p:par>
                              <p:par>
                                <p:cTn id="75" presetID="1" presetClass="exit" presetSubtype="0" fill="hold" nodeType="withEffect">
                                  <p:stCondLst>
                                    <p:cond delay="0"/>
                                  </p:stCondLst>
                                  <p:childTnLst>
                                    <p:set>
                                      <p:cBhvr>
                                        <p:cTn id="76" dur="1" fill="hold">
                                          <p:stCondLst>
                                            <p:cond delay="0"/>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77" restart="whenNotActive" fill="hold" evtFilter="cancelBubble" nodeType="interactiveSeq">
                <p:stCondLst>
                  <p:cond evt="onClick" delay="0">
                    <p:tgtEl>
                      <p:spTgt spid="29"/>
                    </p:tgtEl>
                  </p:cond>
                </p:stCondLst>
                <p:endSync evt="end" delay="0">
                  <p:rtn val="all"/>
                </p:endSync>
                <p:childTnLst>
                  <p:par>
                    <p:cTn id="78" fill="hold">
                      <p:stCondLst>
                        <p:cond delay="0"/>
                      </p:stCondLst>
                      <p:childTnLst>
                        <p:par>
                          <p:cTn id="79" fill="hold">
                            <p:stCondLst>
                              <p:cond delay="0"/>
                            </p:stCondLst>
                            <p:childTnLst>
                              <p:par>
                                <p:cTn id="80" presetID="42" presetClass="path" presetSubtype="0" accel="50000" decel="50000" fill="hold" nodeType="clickEffect">
                                  <p:stCondLst>
                                    <p:cond delay="0"/>
                                  </p:stCondLst>
                                  <p:childTnLst>
                                    <p:animMotion origin="layout" path="M -3.05556E-6 -2.59259E-6 L 0.37934 -0.56273 " pathEditMode="relative" rAng="0" ptsTypes="AA">
                                      <p:cBhvr>
                                        <p:cTn id="81" dur="2000" fill="hold"/>
                                        <p:tgtEl>
                                          <p:spTgt spid="46"/>
                                        </p:tgtEl>
                                        <p:attrNameLst>
                                          <p:attrName>ppt_x</p:attrName>
                                          <p:attrName>ppt_y</p:attrName>
                                        </p:attrNameLst>
                                      </p:cBhvr>
                                      <p:rCtr x="18958" y="-28148"/>
                                    </p:animMotion>
                                  </p:childTnLst>
                                </p:cTn>
                              </p:par>
                            </p:childTnLst>
                          </p:cTn>
                        </p:par>
                      </p:childTnLst>
                    </p:cTn>
                  </p:par>
                  <p:par>
                    <p:cTn id="82" fill="hold">
                      <p:stCondLst>
                        <p:cond delay="indefinite"/>
                      </p:stCondLst>
                      <p:childTnLst>
                        <p:par>
                          <p:cTn id="83" fill="hold">
                            <p:stCondLst>
                              <p:cond delay="0"/>
                            </p:stCondLst>
                            <p:childTnLst>
                              <p:par>
                                <p:cTn id="84" presetID="42" presetClass="path" presetSubtype="0" accel="50000" decel="50000" fill="hold" nodeType="clickEffect">
                                  <p:stCondLst>
                                    <p:cond delay="0"/>
                                  </p:stCondLst>
                                  <p:childTnLst>
                                    <p:animMotion origin="layout" path="M -3.05556E-6 -2.59259E-6 L 0.39601 -0.49606 " pathEditMode="relative" rAng="0" ptsTypes="AA">
                                      <p:cBhvr>
                                        <p:cTn id="85" dur="2000" fill="hold"/>
                                        <p:tgtEl>
                                          <p:spTgt spid="60"/>
                                        </p:tgtEl>
                                        <p:attrNameLst>
                                          <p:attrName>ppt_x</p:attrName>
                                          <p:attrName>ppt_y</p:attrName>
                                        </p:attrNameLst>
                                      </p:cBhvr>
                                      <p:rCtr x="19792" y="-24815"/>
                                    </p:animMotion>
                                  </p:childTnLst>
                                </p:cTn>
                              </p:par>
                            </p:childTnLst>
                          </p:cTn>
                        </p:par>
                      </p:childTnLst>
                    </p:cTn>
                  </p:par>
                  <p:par>
                    <p:cTn id="86" fill="hold">
                      <p:stCondLst>
                        <p:cond delay="indefinite"/>
                      </p:stCondLst>
                      <p:childTnLst>
                        <p:par>
                          <p:cTn id="87" fill="hold">
                            <p:stCondLst>
                              <p:cond delay="0"/>
                            </p:stCondLst>
                            <p:childTnLst>
                              <p:par>
                                <p:cTn id="88" presetID="42" presetClass="path" presetSubtype="0" accel="50000" decel="50000" fill="hold" nodeType="clickEffect">
                                  <p:stCondLst>
                                    <p:cond delay="0"/>
                                  </p:stCondLst>
                                  <p:childTnLst>
                                    <p:animMotion origin="layout" path="M -3.05556E-6 -2.59259E-6 L 0.40434 -0.4294 " pathEditMode="relative" rAng="0" ptsTypes="AA">
                                      <p:cBhvr>
                                        <p:cTn id="89" dur="2000" fill="hold"/>
                                        <p:tgtEl>
                                          <p:spTgt spid="61"/>
                                        </p:tgtEl>
                                        <p:attrNameLst>
                                          <p:attrName>ppt_x</p:attrName>
                                          <p:attrName>ppt_y</p:attrName>
                                        </p:attrNameLst>
                                      </p:cBhvr>
                                      <p:rCtr x="20208" y="-21481"/>
                                    </p:animMotion>
                                  </p:childTnLst>
                                </p:cTn>
                              </p:par>
                              <p:par>
                                <p:cTn id="90" presetID="1" presetClass="exit" presetSubtype="0" fill="hold" nodeType="withEffect">
                                  <p:stCondLst>
                                    <p:cond delay="0"/>
                                  </p:stCondLst>
                                  <p:childTnLst>
                                    <p:set>
                                      <p:cBhvr>
                                        <p:cTn id="9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92" restart="whenNotActive" fill="hold" evtFilter="cancelBubble" nodeType="interactiveSeq">
                <p:stCondLst>
                  <p:cond evt="onClick" delay="0">
                    <p:tgtEl>
                      <p:spTgt spid="35"/>
                    </p:tgtEl>
                  </p:cond>
                </p:stCondLst>
                <p:endSync evt="end" delay="0">
                  <p:rtn val="all"/>
                </p:endSync>
                <p:childTnLst>
                  <p:par>
                    <p:cTn id="93" fill="hold">
                      <p:stCondLst>
                        <p:cond delay="0"/>
                      </p:stCondLst>
                      <p:childTnLst>
                        <p:par>
                          <p:cTn id="94" fill="hold">
                            <p:stCondLst>
                              <p:cond delay="0"/>
                            </p:stCondLst>
                            <p:childTnLst>
                              <p:par>
                                <p:cTn id="95" presetID="42" presetClass="path" presetSubtype="0" accel="50000" decel="50000" fill="hold" nodeType="clickEffect">
                                  <p:stCondLst>
                                    <p:cond delay="0"/>
                                  </p:stCondLst>
                                  <p:childTnLst>
                                    <p:animMotion origin="layout" path="M 4.16667E-6 3.7037E-6 L -0.4099 -0.53658 " pathEditMode="relative" rAng="0" ptsTypes="AA">
                                      <p:cBhvr>
                                        <p:cTn id="96" dur="2000" fill="hold"/>
                                        <p:tgtEl>
                                          <p:spTgt spid="1026"/>
                                        </p:tgtEl>
                                        <p:attrNameLst>
                                          <p:attrName>ppt_x</p:attrName>
                                          <p:attrName>ppt_y</p:attrName>
                                        </p:attrNameLst>
                                      </p:cBhvr>
                                      <p:rCtr x="-20503" y="-26829"/>
                                    </p:animMotion>
                                  </p:childTnLst>
                                </p:cTn>
                              </p:par>
                            </p:childTnLst>
                          </p:cTn>
                        </p:par>
                      </p:childTnLst>
                    </p:cTn>
                  </p:par>
                  <p:par>
                    <p:cTn id="97" fill="hold">
                      <p:stCondLst>
                        <p:cond delay="indefinite"/>
                      </p:stCondLst>
                      <p:childTnLst>
                        <p:par>
                          <p:cTn id="98" fill="hold">
                            <p:stCondLst>
                              <p:cond delay="0"/>
                            </p:stCondLst>
                            <p:childTnLst>
                              <p:par>
                                <p:cTn id="99" presetID="42" presetClass="path" presetSubtype="0" accel="50000" decel="50000" fill="hold" nodeType="clickEffect">
                                  <p:stCondLst>
                                    <p:cond delay="0"/>
                                  </p:stCondLst>
                                  <p:childTnLst>
                                    <p:animMotion origin="layout" path="M 4.16667E-6 3.7037E-6 L -0.39323 -0.42547 " pathEditMode="relative" rAng="0" ptsTypes="AA">
                                      <p:cBhvr>
                                        <p:cTn id="100" dur="2000" fill="hold"/>
                                        <p:tgtEl>
                                          <p:spTgt spid="47"/>
                                        </p:tgtEl>
                                        <p:attrNameLst>
                                          <p:attrName>ppt_x</p:attrName>
                                          <p:attrName>ppt_y</p:attrName>
                                        </p:attrNameLst>
                                      </p:cBhvr>
                                      <p:rCtr x="-19670" y="-21273"/>
                                    </p:animMotion>
                                  </p:childTnLst>
                                </p:cTn>
                              </p:par>
                            </p:childTnLst>
                          </p:cTn>
                        </p:par>
                      </p:childTnLst>
                    </p:cTn>
                  </p:par>
                  <p:par>
                    <p:cTn id="101" fill="hold">
                      <p:stCondLst>
                        <p:cond delay="indefinite"/>
                      </p:stCondLst>
                      <p:childTnLst>
                        <p:par>
                          <p:cTn id="102" fill="hold">
                            <p:stCondLst>
                              <p:cond delay="0"/>
                            </p:stCondLst>
                            <p:childTnLst>
                              <p:par>
                                <p:cTn id="103" presetID="42" presetClass="path" presetSubtype="0" accel="50000" decel="50000" fill="hold" nodeType="clickEffect">
                                  <p:stCondLst>
                                    <p:cond delay="0"/>
                                  </p:stCondLst>
                                  <p:childTnLst>
                                    <p:animMotion origin="layout" path="M 4.16667E-6 3.7037E-6 L -0.3849 -0.32547 " pathEditMode="relative" rAng="0" ptsTypes="AA">
                                      <p:cBhvr>
                                        <p:cTn id="104" dur="2000" fill="hold"/>
                                        <p:tgtEl>
                                          <p:spTgt spid="48"/>
                                        </p:tgtEl>
                                        <p:attrNameLst>
                                          <p:attrName>ppt_x</p:attrName>
                                          <p:attrName>ppt_y</p:attrName>
                                        </p:attrNameLst>
                                      </p:cBhvr>
                                      <p:rCtr x="-19253" y="-16273"/>
                                    </p:animMotion>
                                  </p:childTnLst>
                                </p:cTn>
                              </p:par>
                              <p:par>
                                <p:cTn id="105" presetID="1" presetClass="exit" presetSubtype="0" fill="hold" nodeType="withEffect">
                                  <p:stCondLst>
                                    <p:cond delay="0"/>
                                  </p:stCondLst>
                                  <p:childTnLst>
                                    <p:set>
                                      <p:cBhvr>
                                        <p:cTn id="106"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107" restart="whenNotActive" fill="hold" evtFilter="cancelBubble" nodeType="interactiveSeq">
                <p:stCondLst>
                  <p:cond evt="onClick" delay="0">
                    <p:tgtEl>
                      <p:spTgt spid="1041"/>
                    </p:tgtEl>
                  </p:cond>
                </p:stCondLst>
                <p:endSync evt="end" delay="0">
                  <p:rtn val="all"/>
                </p:endSync>
                <p:childTnLst>
                  <p:par>
                    <p:cTn id="108" fill="hold">
                      <p:stCondLst>
                        <p:cond delay="0"/>
                      </p:stCondLst>
                      <p:childTnLst>
                        <p:par>
                          <p:cTn id="109" fill="hold">
                            <p:stCondLst>
                              <p:cond delay="0"/>
                            </p:stCondLst>
                            <p:childTnLst>
                              <p:par>
                                <p:cTn id="110" presetID="42" presetClass="path" presetSubtype="0" accel="50000" decel="50000" fill="hold" nodeType="clickEffect">
                                  <p:stCondLst>
                                    <p:cond delay="0"/>
                                  </p:stCondLst>
                                  <p:childTnLst>
                                    <p:animMotion origin="layout" path="M 4.16667E-6 3.7037E-6 L 0.09843 -0.54769 " pathEditMode="relative" rAng="0" ptsTypes="AA">
                                      <p:cBhvr>
                                        <p:cTn id="111" dur="2000" fill="hold"/>
                                        <p:tgtEl>
                                          <p:spTgt spid="49"/>
                                        </p:tgtEl>
                                        <p:attrNameLst>
                                          <p:attrName>ppt_x</p:attrName>
                                          <p:attrName>ppt_y</p:attrName>
                                        </p:attrNameLst>
                                      </p:cBhvr>
                                      <p:rCtr x="4913" y="-27384"/>
                                    </p:animMotion>
                                  </p:childTnLst>
                                </p:cTn>
                              </p:par>
                            </p:childTnLst>
                          </p:cTn>
                        </p:par>
                      </p:childTnLst>
                    </p:cTn>
                  </p:par>
                  <p:par>
                    <p:cTn id="112" fill="hold">
                      <p:stCondLst>
                        <p:cond delay="indefinite"/>
                      </p:stCondLst>
                      <p:childTnLst>
                        <p:par>
                          <p:cTn id="113" fill="hold">
                            <p:stCondLst>
                              <p:cond delay="0"/>
                            </p:stCondLst>
                            <p:childTnLst>
                              <p:par>
                                <p:cTn id="114" presetID="42" presetClass="path" presetSubtype="0" accel="50000" decel="50000" fill="hold" nodeType="clickEffect">
                                  <p:stCondLst>
                                    <p:cond delay="0"/>
                                  </p:stCondLst>
                                  <p:childTnLst>
                                    <p:animMotion origin="layout" path="M 4.16667E-6 3.7037E-6 L 0.1151 -0.44769 " pathEditMode="relative" rAng="0" ptsTypes="AA">
                                      <p:cBhvr>
                                        <p:cTn id="115" dur="2000" fill="hold"/>
                                        <p:tgtEl>
                                          <p:spTgt spid="62"/>
                                        </p:tgtEl>
                                        <p:attrNameLst>
                                          <p:attrName>ppt_x</p:attrName>
                                          <p:attrName>ppt_y</p:attrName>
                                        </p:attrNameLst>
                                      </p:cBhvr>
                                      <p:rCtr x="5747" y="-22384"/>
                                    </p:animMotion>
                                  </p:childTnLst>
                                </p:cTn>
                              </p:par>
                            </p:childTnLst>
                          </p:cTn>
                        </p:par>
                      </p:childTnLst>
                    </p:cTn>
                  </p:par>
                  <p:par>
                    <p:cTn id="116" fill="hold">
                      <p:stCondLst>
                        <p:cond delay="indefinite"/>
                      </p:stCondLst>
                      <p:childTnLst>
                        <p:par>
                          <p:cTn id="117" fill="hold">
                            <p:stCondLst>
                              <p:cond delay="0"/>
                            </p:stCondLst>
                            <p:childTnLst>
                              <p:par>
                                <p:cTn id="118" presetID="42" presetClass="path" presetSubtype="0" accel="50000" decel="50000" fill="hold" nodeType="clickEffect">
                                  <p:stCondLst>
                                    <p:cond delay="0"/>
                                  </p:stCondLst>
                                  <p:childTnLst>
                                    <p:animMotion origin="layout" path="M 4.16667E-6 3.7037E-6 L 0.13177 -0.3588 " pathEditMode="relative" rAng="0" ptsTypes="AA">
                                      <p:cBhvr>
                                        <p:cTn id="119" dur="2000" fill="hold"/>
                                        <p:tgtEl>
                                          <p:spTgt spid="63"/>
                                        </p:tgtEl>
                                        <p:attrNameLst>
                                          <p:attrName>ppt_x</p:attrName>
                                          <p:attrName>ppt_y</p:attrName>
                                        </p:attrNameLst>
                                      </p:cBhvr>
                                      <p:rCtr x="6580" y="-17940"/>
                                    </p:animMotion>
                                  </p:childTnLst>
                                </p:cTn>
                              </p:par>
                              <p:par>
                                <p:cTn id="120" presetID="1" presetClass="exit" presetSubtype="0" fill="hold" nodeType="withEffect">
                                  <p:stCondLst>
                                    <p:cond delay="0"/>
                                  </p:stCondLst>
                                  <p:childTnLst>
                                    <p:set>
                                      <p:cBhvr>
                                        <p:cTn id="121" dur="1" fill="hold">
                                          <p:stCondLst>
                                            <p:cond delay="0"/>
                                          </p:stCondLst>
                                        </p:cTn>
                                        <p:tgtEl>
                                          <p:spTgt spid="1041"/>
                                        </p:tgtEl>
                                        <p:attrNameLst>
                                          <p:attrName>style.visibility</p:attrName>
                                        </p:attrNameLst>
                                      </p:cBhvr>
                                      <p:to>
                                        <p:strVal val="hidden"/>
                                      </p:to>
                                    </p:set>
                                  </p:childTnLst>
                                </p:cTn>
                              </p:par>
                            </p:childTnLst>
                          </p:cTn>
                        </p:par>
                      </p:childTnLst>
                    </p:cTn>
                  </p:par>
                </p:childTnLst>
              </p:cTn>
              <p:nextCondLst>
                <p:cond evt="onClick" delay="0">
                  <p:tgtEl>
                    <p:spTgt spid="1041"/>
                  </p:tgtEl>
                </p:cond>
              </p:nextCondLst>
            </p:seq>
            <p:seq concurrent="1" nextAc="seek">
              <p:cTn id="122" restart="whenNotActive" fill="hold" evtFilter="cancelBubble" nodeType="interactiveSeq">
                <p:stCondLst>
                  <p:cond evt="onClick" delay="0">
                    <p:tgtEl>
                      <p:spTgt spid="36"/>
                    </p:tgtEl>
                  </p:cond>
                </p:stCondLst>
                <p:endSync evt="end" delay="0">
                  <p:rtn val="all"/>
                </p:endSync>
                <p:childTnLst>
                  <p:par>
                    <p:cTn id="123" fill="hold">
                      <p:stCondLst>
                        <p:cond delay="0"/>
                      </p:stCondLst>
                      <p:childTnLst>
                        <p:par>
                          <p:cTn id="124" fill="hold">
                            <p:stCondLst>
                              <p:cond delay="0"/>
                            </p:stCondLst>
                            <p:childTnLst>
                              <p:par>
                                <p:cTn id="125" presetID="42" presetClass="path" presetSubtype="0" accel="50000" decel="50000" fill="hold" nodeType="clickEffect">
                                  <p:stCondLst>
                                    <p:cond delay="0"/>
                                  </p:stCondLst>
                                  <p:childTnLst>
                                    <p:animMotion origin="layout" path="M -2.77778E-6 1.48148E-6 L -0.39548 -0.39699 " pathEditMode="relative" rAng="0" ptsTypes="AA">
                                      <p:cBhvr>
                                        <p:cTn id="126" dur="2000" fill="hold"/>
                                        <p:tgtEl>
                                          <p:spTgt spid="1035"/>
                                        </p:tgtEl>
                                        <p:attrNameLst>
                                          <p:attrName>ppt_x</p:attrName>
                                          <p:attrName>ppt_y</p:attrName>
                                        </p:attrNameLst>
                                      </p:cBhvr>
                                      <p:rCtr x="-19774" y="-19861"/>
                                    </p:animMotion>
                                  </p:childTnLst>
                                </p:cTn>
                              </p:par>
                            </p:childTnLst>
                          </p:cTn>
                        </p:par>
                      </p:childTnLst>
                    </p:cTn>
                  </p:par>
                  <p:par>
                    <p:cTn id="127" fill="hold">
                      <p:stCondLst>
                        <p:cond delay="indefinite"/>
                      </p:stCondLst>
                      <p:childTnLst>
                        <p:par>
                          <p:cTn id="128" fill="hold">
                            <p:stCondLst>
                              <p:cond delay="0"/>
                            </p:stCondLst>
                            <p:childTnLst>
                              <p:par>
                                <p:cTn id="129" presetID="42" presetClass="path" presetSubtype="0" accel="50000" decel="50000" fill="hold" nodeType="clickEffect">
                                  <p:stCondLst>
                                    <p:cond delay="0"/>
                                  </p:stCondLst>
                                  <p:childTnLst>
                                    <p:animMotion origin="layout" path="M -2.77778E-6 1.48148E-6 L -0.41215 -0.48588 " pathEditMode="relative" rAng="0" ptsTypes="AA">
                                      <p:cBhvr>
                                        <p:cTn id="130" dur="2000" fill="hold"/>
                                        <p:tgtEl>
                                          <p:spTgt spid="50"/>
                                        </p:tgtEl>
                                        <p:attrNameLst>
                                          <p:attrName>ppt_x</p:attrName>
                                          <p:attrName>ppt_y</p:attrName>
                                        </p:attrNameLst>
                                      </p:cBhvr>
                                      <p:rCtr x="-20608" y="-24306"/>
                                    </p:animMotion>
                                  </p:childTnLst>
                                </p:cTn>
                              </p:par>
                            </p:childTnLst>
                          </p:cTn>
                        </p:par>
                      </p:childTnLst>
                    </p:cTn>
                  </p:par>
                  <p:par>
                    <p:cTn id="131" fill="hold">
                      <p:stCondLst>
                        <p:cond delay="indefinite"/>
                      </p:stCondLst>
                      <p:childTnLst>
                        <p:par>
                          <p:cTn id="132" fill="hold">
                            <p:stCondLst>
                              <p:cond delay="0"/>
                            </p:stCondLst>
                            <p:childTnLst>
                              <p:par>
                                <p:cTn id="133" presetID="42" presetClass="path" presetSubtype="0" accel="50000" decel="50000" fill="hold" nodeType="clickEffect">
                                  <p:stCondLst>
                                    <p:cond delay="0"/>
                                  </p:stCondLst>
                                  <p:childTnLst>
                                    <p:animMotion origin="layout" path="M -2.77778E-6 1.48148E-6 L -0.43715 -0.56366 " pathEditMode="relative" rAng="0" ptsTypes="AA">
                                      <p:cBhvr>
                                        <p:cTn id="134" dur="2000" fill="hold"/>
                                        <p:tgtEl>
                                          <p:spTgt spid="51"/>
                                        </p:tgtEl>
                                        <p:attrNameLst>
                                          <p:attrName>ppt_x</p:attrName>
                                          <p:attrName>ppt_y</p:attrName>
                                        </p:attrNameLst>
                                      </p:cBhvr>
                                      <p:rCtr x="-21858" y="-28194"/>
                                    </p:animMotion>
                                  </p:childTnLst>
                                </p:cTn>
                              </p:par>
                              <p:par>
                                <p:cTn id="135" presetID="1" presetClass="exit" presetSubtype="0" fill="hold" nodeType="withEffect">
                                  <p:stCondLst>
                                    <p:cond delay="0"/>
                                  </p:stCondLst>
                                  <p:childTnLst>
                                    <p:set>
                                      <p:cBhvr>
                                        <p:cTn id="136" dur="1" fill="hold">
                                          <p:stCondLst>
                                            <p:cond delay="0"/>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37" restart="whenNotActive" fill="hold" evtFilter="cancelBubble" nodeType="interactiveSeq">
                <p:stCondLst>
                  <p:cond evt="onClick" delay="0">
                    <p:tgtEl>
                      <p:spTgt spid="28"/>
                    </p:tgtEl>
                  </p:cond>
                </p:stCondLst>
                <p:endSync evt="end" delay="0">
                  <p:rtn val="all"/>
                </p:endSync>
                <p:childTnLst>
                  <p:par>
                    <p:cTn id="138" fill="hold">
                      <p:stCondLst>
                        <p:cond delay="0"/>
                      </p:stCondLst>
                      <p:childTnLst>
                        <p:par>
                          <p:cTn id="139" fill="hold">
                            <p:stCondLst>
                              <p:cond delay="0"/>
                            </p:stCondLst>
                            <p:childTnLst>
                              <p:par>
                                <p:cTn id="140" presetID="42" presetClass="path" presetSubtype="0" accel="50000" decel="50000" fill="hold" nodeType="clickEffect">
                                  <p:stCondLst>
                                    <p:cond delay="0"/>
                                  </p:stCondLst>
                                  <p:childTnLst>
                                    <p:animMotion origin="layout" path="M 5.55556E-7 -3.7037E-6 L 0.07326 -0.56759 " pathEditMode="relative" rAng="0" ptsTypes="AA">
                                      <p:cBhvr>
                                        <p:cTn id="141" dur="2000" fill="hold"/>
                                        <p:tgtEl>
                                          <p:spTgt spid="65"/>
                                        </p:tgtEl>
                                        <p:attrNameLst>
                                          <p:attrName>ppt_x</p:attrName>
                                          <p:attrName>ppt_y</p:attrName>
                                        </p:attrNameLst>
                                      </p:cBhvr>
                                      <p:rCtr x="3663" y="-28380"/>
                                    </p:animMotion>
                                  </p:childTnLst>
                                </p:cTn>
                              </p:par>
                            </p:childTnLst>
                          </p:cTn>
                        </p:par>
                      </p:childTnLst>
                    </p:cTn>
                  </p:par>
                  <p:par>
                    <p:cTn id="142" fill="hold">
                      <p:stCondLst>
                        <p:cond delay="indefinite"/>
                      </p:stCondLst>
                      <p:childTnLst>
                        <p:par>
                          <p:cTn id="143" fill="hold">
                            <p:stCondLst>
                              <p:cond delay="0"/>
                            </p:stCondLst>
                            <p:childTnLst>
                              <p:par>
                                <p:cTn id="144" presetID="42" presetClass="path" presetSubtype="0" accel="50000" decel="50000" fill="hold" nodeType="clickEffect">
                                  <p:stCondLst>
                                    <p:cond delay="0"/>
                                  </p:stCondLst>
                                  <p:childTnLst>
                                    <p:animMotion origin="layout" path="M -2.77778E-6 2.96296E-6 L 0.08785 -0.4919 " pathEditMode="relative" rAng="0" ptsTypes="AA">
                                      <p:cBhvr>
                                        <p:cTn id="145" dur="2000" fill="hold"/>
                                        <p:tgtEl>
                                          <p:spTgt spid="64"/>
                                        </p:tgtEl>
                                        <p:attrNameLst>
                                          <p:attrName>ppt_x</p:attrName>
                                          <p:attrName>ppt_y</p:attrName>
                                        </p:attrNameLst>
                                      </p:cBhvr>
                                      <p:rCtr x="4392" y="-24606"/>
                                    </p:animMotion>
                                  </p:childTnLst>
                                </p:cTn>
                              </p:par>
                            </p:childTnLst>
                          </p:cTn>
                        </p:par>
                      </p:childTnLst>
                    </p:cTn>
                  </p:par>
                  <p:par>
                    <p:cTn id="146" fill="hold">
                      <p:stCondLst>
                        <p:cond delay="indefinite"/>
                      </p:stCondLst>
                      <p:childTnLst>
                        <p:par>
                          <p:cTn id="147" fill="hold">
                            <p:stCondLst>
                              <p:cond delay="0"/>
                            </p:stCondLst>
                            <p:childTnLst>
                              <p:par>
                                <p:cTn id="148" presetID="42" presetClass="path" presetSubtype="0" accel="50000" decel="50000" fill="hold" nodeType="clickEffect">
                                  <p:stCondLst>
                                    <p:cond delay="0"/>
                                  </p:stCondLst>
                                  <p:childTnLst>
                                    <p:animMotion origin="layout" path="M -2.77778E-6 1.48148E-6 L 0.10452 -0.4081 " pathEditMode="relative" rAng="0" ptsTypes="AA">
                                      <p:cBhvr>
                                        <p:cTn id="149" dur="2000" fill="hold"/>
                                        <p:tgtEl>
                                          <p:spTgt spid="52"/>
                                        </p:tgtEl>
                                        <p:attrNameLst>
                                          <p:attrName>ppt_x</p:attrName>
                                          <p:attrName>ppt_y</p:attrName>
                                        </p:attrNameLst>
                                      </p:cBhvr>
                                      <p:rCtr x="5226" y="-20417"/>
                                    </p:animMotion>
                                  </p:childTnLst>
                                </p:cTn>
                              </p:par>
                              <p:par>
                                <p:cTn id="150" presetID="1" presetClass="exit" presetSubtype="0" fill="hold" nodeType="withEffect">
                                  <p:stCondLst>
                                    <p:cond delay="0"/>
                                  </p:stCondLst>
                                  <p:childTnLst>
                                    <p:set>
                                      <p:cBhvr>
                                        <p:cTn id="151" dur="1" fill="hold">
                                          <p:stCondLst>
                                            <p:cond delay="0"/>
                                          </p:stCondLst>
                                        </p:cTn>
                                        <p:tgtEl>
                                          <p:spTgt spid="28"/>
                                        </p:tgtEl>
                                        <p:attrNameLst>
                                          <p:attrName>style.visibility</p:attrName>
                                        </p:attrNameLst>
                                      </p:cBhvr>
                                      <p:to>
                                        <p:strVal val="hidden"/>
                                      </p:to>
                                    </p:set>
                                  </p:childTnLst>
                                </p:cTn>
                              </p:par>
                            </p:childTnLst>
                          </p:cTn>
                        </p:par>
                      </p:childTnLst>
                    </p:cTn>
                  </p:par>
                </p:childTnLst>
              </p:cTn>
              <p:nextCondLst>
                <p:cond evt="onClick" delay="0">
                  <p:tgtEl>
                    <p:spTgt spid="28"/>
                  </p:tgtEl>
                </p:cond>
              </p:nextCondLst>
            </p:seq>
            <p:seq concurrent="1" nextAc="seek">
              <p:cTn id="152" restart="whenNotActive" fill="hold" evtFilter="cancelBubble" nodeType="interactiveSeq">
                <p:stCondLst>
                  <p:cond evt="onClick" delay="0">
                    <p:tgtEl>
                      <p:spTgt spid="37"/>
                    </p:tgtEl>
                  </p:cond>
                </p:stCondLst>
                <p:endSync evt="end" delay="0">
                  <p:rtn val="all"/>
                </p:endSync>
                <p:childTnLst>
                  <p:par>
                    <p:cTn id="153" fill="hold">
                      <p:stCondLst>
                        <p:cond delay="0"/>
                      </p:stCondLst>
                      <p:childTnLst>
                        <p:par>
                          <p:cTn id="154" fill="hold">
                            <p:stCondLst>
                              <p:cond delay="0"/>
                            </p:stCondLst>
                            <p:childTnLst>
                              <p:par>
                                <p:cTn id="155" presetID="42" presetClass="path" presetSubtype="0" accel="50000" decel="50000" fill="hold" nodeType="clickEffect">
                                  <p:stCondLst>
                                    <p:cond delay="0"/>
                                  </p:stCondLst>
                                  <p:childTnLst>
                                    <p:animMotion origin="layout" path="M -1.66667E-6 -1.11111E-6 L -0.50104 -0.55139 " pathEditMode="relative" rAng="0" ptsTypes="AA">
                                      <p:cBhvr>
                                        <p:cTn id="156" dur="2000" fill="hold"/>
                                        <p:tgtEl>
                                          <p:spTgt spid="54"/>
                                        </p:tgtEl>
                                        <p:attrNameLst>
                                          <p:attrName>ppt_x</p:attrName>
                                          <p:attrName>ppt_y</p:attrName>
                                        </p:attrNameLst>
                                      </p:cBhvr>
                                      <p:rCtr x="-25052" y="-27569"/>
                                    </p:animMotion>
                                  </p:childTnLst>
                                </p:cTn>
                              </p:par>
                            </p:childTnLst>
                          </p:cTn>
                        </p:par>
                      </p:childTnLst>
                    </p:cTn>
                  </p:par>
                  <p:par>
                    <p:cTn id="157" fill="hold">
                      <p:stCondLst>
                        <p:cond delay="indefinite"/>
                      </p:stCondLst>
                      <p:childTnLst>
                        <p:par>
                          <p:cTn id="158" fill="hold">
                            <p:stCondLst>
                              <p:cond delay="0"/>
                            </p:stCondLst>
                            <p:childTnLst>
                              <p:par>
                                <p:cTn id="159" presetID="42" presetClass="path" presetSubtype="0" accel="50000" decel="50000" fill="hold" nodeType="clickEffect">
                                  <p:stCondLst>
                                    <p:cond delay="0"/>
                                  </p:stCondLst>
                                  <p:childTnLst>
                                    <p:animMotion origin="layout" path="M -1.66667E-6 -1.11111E-6 L -0.47604 -0.47361 " pathEditMode="relative" rAng="0" ptsTypes="AA">
                                      <p:cBhvr>
                                        <p:cTn id="160" dur="2000" fill="hold"/>
                                        <p:tgtEl>
                                          <p:spTgt spid="53"/>
                                        </p:tgtEl>
                                        <p:attrNameLst>
                                          <p:attrName>ppt_x</p:attrName>
                                          <p:attrName>ppt_y</p:attrName>
                                        </p:attrNameLst>
                                      </p:cBhvr>
                                      <p:rCtr x="-23802" y="-23681"/>
                                    </p:animMotion>
                                  </p:childTnLst>
                                </p:cTn>
                              </p:par>
                            </p:childTnLst>
                          </p:cTn>
                        </p:par>
                      </p:childTnLst>
                    </p:cTn>
                  </p:par>
                  <p:par>
                    <p:cTn id="161" fill="hold">
                      <p:stCondLst>
                        <p:cond delay="indefinite"/>
                      </p:stCondLst>
                      <p:childTnLst>
                        <p:par>
                          <p:cTn id="162" fill="hold">
                            <p:stCondLst>
                              <p:cond delay="0"/>
                            </p:stCondLst>
                            <p:childTnLst>
                              <p:par>
                                <p:cTn id="163" presetID="42" presetClass="path" presetSubtype="0" accel="50000" decel="50000" fill="hold" nodeType="clickEffect">
                                  <p:stCondLst>
                                    <p:cond delay="0"/>
                                  </p:stCondLst>
                                  <p:childTnLst>
                                    <p:animMotion origin="layout" path="M -1.66667E-6 -1.11111E-6 L -0.45937 -0.38472 " pathEditMode="relative" rAng="0" ptsTypes="AA">
                                      <p:cBhvr>
                                        <p:cTn id="164" dur="2000" fill="hold"/>
                                        <p:tgtEl>
                                          <p:spTgt spid="1038"/>
                                        </p:tgtEl>
                                        <p:attrNameLst>
                                          <p:attrName>ppt_x</p:attrName>
                                          <p:attrName>ppt_y</p:attrName>
                                        </p:attrNameLst>
                                      </p:cBhvr>
                                      <p:rCtr x="-22969" y="-19236"/>
                                    </p:animMotion>
                                  </p:childTnLst>
                                </p:cTn>
                              </p:par>
                              <p:par>
                                <p:cTn id="165" presetID="1" presetClass="exit" presetSubtype="0" fill="hold" nodeType="withEffect">
                                  <p:stCondLst>
                                    <p:cond delay="0"/>
                                  </p:stCondLst>
                                  <p:childTnLst>
                                    <p:set>
                                      <p:cBhvr>
                                        <p:cTn id="166" dur="1" fill="hold">
                                          <p:stCondLst>
                                            <p:cond delay="0"/>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67" restart="whenNotActive" fill="hold" evtFilter="cancelBubble" nodeType="interactiveSeq">
                <p:stCondLst>
                  <p:cond evt="onClick" delay="0">
                    <p:tgtEl>
                      <p:spTgt spid="27"/>
                    </p:tgtEl>
                  </p:cond>
                </p:stCondLst>
                <p:endSync evt="end" delay="0">
                  <p:rtn val="all"/>
                </p:endSync>
                <p:childTnLst>
                  <p:par>
                    <p:cTn id="168" fill="hold">
                      <p:stCondLst>
                        <p:cond delay="0"/>
                      </p:stCondLst>
                      <p:childTnLst>
                        <p:par>
                          <p:cTn id="169" fill="hold">
                            <p:stCondLst>
                              <p:cond delay="0"/>
                            </p:stCondLst>
                            <p:childTnLst>
                              <p:par>
                                <p:cTn id="170" presetID="42" presetClass="path" presetSubtype="0" accel="50000" decel="50000" fill="hold" nodeType="clickEffect">
                                  <p:stCondLst>
                                    <p:cond delay="0"/>
                                  </p:stCondLst>
                                  <p:childTnLst>
                                    <p:animMotion origin="layout" path="M -1.66667E-6 -1.11111E-6 L 0.00729 -0.54028 " pathEditMode="relative" rAng="0" ptsTypes="AA">
                                      <p:cBhvr>
                                        <p:cTn id="171" dur="2000" fill="hold"/>
                                        <p:tgtEl>
                                          <p:spTgt spid="67"/>
                                        </p:tgtEl>
                                        <p:attrNameLst>
                                          <p:attrName>ppt_x</p:attrName>
                                          <p:attrName>ppt_y</p:attrName>
                                        </p:attrNameLst>
                                      </p:cBhvr>
                                      <p:rCtr x="365" y="-27014"/>
                                    </p:animMotion>
                                  </p:childTnLst>
                                </p:cTn>
                              </p:par>
                            </p:childTnLst>
                          </p:cTn>
                        </p:par>
                      </p:childTnLst>
                    </p:cTn>
                  </p:par>
                  <p:par>
                    <p:cTn id="172" fill="hold">
                      <p:stCondLst>
                        <p:cond delay="indefinite"/>
                      </p:stCondLst>
                      <p:childTnLst>
                        <p:par>
                          <p:cTn id="173" fill="hold">
                            <p:stCondLst>
                              <p:cond delay="0"/>
                            </p:stCondLst>
                            <p:childTnLst>
                              <p:par>
                                <p:cTn id="174" presetID="42" presetClass="path" presetSubtype="0" accel="50000" decel="50000" fill="hold" nodeType="clickEffect">
                                  <p:stCondLst>
                                    <p:cond delay="0"/>
                                  </p:stCondLst>
                                  <p:childTnLst>
                                    <p:animMotion origin="layout" path="M -1.66667E-6 -1.11111E-6 L 0.02396 -0.47361 " pathEditMode="relative" rAng="0" ptsTypes="AA">
                                      <p:cBhvr>
                                        <p:cTn id="175" dur="2000" fill="hold"/>
                                        <p:tgtEl>
                                          <p:spTgt spid="66"/>
                                        </p:tgtEl>
                                        <p:attrNameLst>
                                          <p:attrName>ppt_x</p:attrName>
                                          <p:attrName>ppt_y</p:attrName>
                                        </p:attrNameLst>
                                      </p:cBhvr>
                                      <p:rCtr x="1198" y="-23681"/>
                                    </p:animMotion>
                                  </p:childTnLst>
                                </p:cTn>
                              </p:par>
                            </p:childTnLst>
                          </p:cTn>
                        </p:par>
                      </p:childTnLst>
                    </p:cTn>
                  </p:par>
                  <p:par>
                    <p:cTn id="176" fill="hold">
                      <p:stCondLst>
                        <p:cond delay="indefinite"/>
                      </p:stCondLst>
                      <p:childTnLst>
                        <p:par>
                          <p:cTn id="177" fill="hold">
                            <p:stCondLst>
                              <p:cond delay="0"/>
                            </p:stCondLst>
                            <p:childTnLst>
                              <p:par>
                                <p:cTn id="178" presetID="42" presetClass="path" presetSubtype="0" accel="50000" decel="50000" fill="hold" nodeType="clickEffect">
                                  <p:stCondLst>
                                    <p:cond delay="0"/>
                                  </p:stCondLst>
                                  <p:childTnLst>
                                    <p:animMotion origin="layout" path="M -1.66667E-6 -1.11111E-6 L 0.03229 -0.39583 " pathEditMode="relative" rAng="0" ptsTypes="AA">
                                      <p:cBhvr>
                                        <p:cTn id="179" dur="2000" fill="hold"/>
                                        <p:tgtEl>
                                          <p:spTgt spid="55"/>
                                        </p:tgtEl>
                                        <p:attrNameLst>
                                          <p:attrName>ppt_x</p:attrName>
                                          <p:attrName>ppt_y</p:attrName>
                                        </p:attrNameLst>
                                      </p:cBhvr>
                                      <p:rCtr x="1615" y="-19792"/>
                                    </p:animMotion>
                                  </p:childTnLst>
                                </p:cTn>
                              </p:par>
                              <p:par>
                                <p:cTn id="180" presetID="1" presetClass="exit" presetSubtype="0" fill="hold" nodeType="withEffect">
                                  <p:stCondLst>
                                    <p:cond delay="0"/>
                                  </p:stCondLst>
                                  <p:childTnLst>
                                    <p:set>
                                      <p:cBhvr>
                                        <p:cTn id="181" dur="1" fill="hold">
                                          <p:stCondLst>
                                            <p:cond delay="0"/>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4482</TotalTime>
  <Words>151</Words>
  <Application>Microsoft Office PowerPoint</Application>
  <PresentationFormat>On-screen Show (16:9)</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Jenna Weis</dc:creator>
  <cp:lastModifiedBy>Sarah Porch</cp:lastModifiedBy>
  <cp:revision>47</cp:revision>
  <dcterms:created xsi:type="dcterms:W3CDTF">2017-09-29T13:44:48Z</dcterms:created>
  <dcterms:modified xsi:type="dcterms:W3CDTF">2018-02-21T16:32:35Z</dcterms:modified>
</cp:coreProperties>
</file>