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A48CA-C1C1-4065-B5A7-CF0C57718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4C8567-FE9D-4C6F-AF67-1F2B84E08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40237C-C1E0-4CC8-B71B-CBA1BC28F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66391-D073-4861-87B7-9A107D282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0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BBF5D-AC13-4E9E-BE6D-480FE63CA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EAD2C4-68A1-43BC-A2BB-86EE1A0AC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4C0B8F-6F1A-48D4-A0D3-BB860C6C5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72B05-C9FA-42D7-9B0B-3E0CC0EC0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65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8686A-A2BE-4861-9190-3F1251C17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6233FE-0463-4CCD-BD4C-70AFC995B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F85B70-3E81-4583-A7D3-A53CFB816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3536B-347F-469E-ADFC-834914A3C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76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71B74-5EB1-4326-A813-ACB9F70BB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9A6F5F-333B-4565-A120-8AEFBC2CB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F40627-B07A-4868-ACEC-1799C8F64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5BBA8-227F-44BD-85CB-70595DFDE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4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144DC7-B493-4715-A000-90A64CAE1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035F95-DA48-4DEF-B69C-F41AE8ABF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00688A-5AA5-4FE6-96B3-3687AFE4F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7A24F-B978-4B6D-94F7-1625788D5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3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665805-A3FC-4022-9E17-3EB73DA47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0BC89-81DD-4D85-8274-0B5C827DC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F1E867-854F-4394-915E-07D469356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DF736-C23C-4D30-89EE-F0D078D63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64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F235CE-00C8-4400-A3BD-C5FD8BD44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1D2400-4A87-447C-A404-EE5CE0C53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6CDA68-9071-4505-937D-852780EB5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91CE7-45AB-44D3-B21B-7A99A3CC8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6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FD02DC-6C83-4040-95B2-275D98C20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E0DEBB-A0A8-427D-AB75-7D41F19F3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215501-8140-44E0-8ECB-643B4712E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83F7A-0250-4988-834D-E8FEB5E1F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86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E9EC68-A32E-4C00-B86F-736D6BED5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26E437-80BE-449B-8D76-7779B905C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47BDFF-4FB2-4308-A4BD-6747D4205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28BBA-0C27-44B6-B6B1-16A3D94A1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64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BE6AD-9DE7-44EF-8AB4-48AC115FE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FDDCF-EEA9-434E-9834-9354DEA71A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66FC39-4EF7-4931-93A1-32479FFFA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82079-6E5A-4862-B385-992D40B16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09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019BA-AE76-4243-885A-9055BE4B5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754D7E-A27B-4838-803F-3BA21DA1D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56538-9CCF-4A02-B55D-DB9CDB1BB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E6734-BE5F-4574-A5F4-F2F18BB76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81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5A8AF1-5A96-462F-9240-FB90CDE04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5C8A966-D0BC-4FF3-82D5-7869C61CE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9DA0A5-06B7-426C-87E9-20D972817C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E981A1-51A2-4528-A677-00B89248DD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A4510F-3825-41CD-B7A7-75DF01625C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6E468C3-3E76-4563-A2C0-47471C32F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09D8A85E-A11D-42B8-A5F9-F8CF6B75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17</cp:revision>
  <dcterms:created xsi:type="dcterms:W3CDTF">2013-10-01T14:07:32Z</dcterms:created>
  <dcterms:modified xsi:type="dcterms:W3CDTF">2022-04-06T17:50:39Z</dcterms:modified>
</cp:coreProperties>
</file>