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584" y="6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A7C8C3-8DD6-419D-A614-8180BC2119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01558E-741A-4638-9CCF-D74976AA93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507846-0B6F-4F45-9BBC-E81FAD8070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267DED-6BE2-4EB9-8815-48BA4AF29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409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CB1C17-8B6E-4D10-B719-515041645F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285DF0-3195-476D-9629-71D407FBFF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B8B13F-F11E-4950-8A8A-E69B32CA60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FB55D-8CCA-44E7-8330-15AE59B293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659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4D2D8B-7059-4F37-84DA-CB1DD1F61D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980EE3-0AFF-4723-A2E0-EB057EACB5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48EC2B-7A7C-43E1-AFE2-BBDDEE1159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7E8BD-F9C7-41F1-AB3D-9E172CA14F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82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1715A0-FF19-47FE-B0C5-7AC1C21A67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853FDF-5192-4595-8B8B-91C6B9613E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95031B-DF24-4CB5-96DB-65FCF1C897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ADE3F-E167-489A-970A-F7F9D87886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82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DE1F4C-F20A-4976-A356-C9FFB98C3B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7B7085-F2DC-44B9-ABB1-F35AAE4A6A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9ED664-32ED-4DDD-A649-880AD239D8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8EF6A-57D5-40DD-B437-A227DB7842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0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9CEA8D-DC99-4E1E-AB1E-32D13F2049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15EDBD-21F1-4707-9106-72AB7A018F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FA0380-4834-416B-A9D6-71611AA980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99C612-5352-4341-89C1-136A26B001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56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007DB5B-0B5B-494A-8A03-32A973E2F3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8E6C4D0-ADBF-4ED0-9A37-BEC40166B6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F325411-393D-4BBA-A0BB-8DCD1B600A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7507E7-FFDD-4159-8EA9-B72C84E8E1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915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452BC3B-7E38-43CE-85F0-1930AC9FF6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A3477A5-9413-49EC-B502-9616B64EBA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6966F56-AB88-4952-BC41-5A06C9F2DF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728A1-81A7-408B-B70F-21731A0D55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54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39817ED-F640-4760-AC59-20B8A7817D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919A5AA-C54D-4CF8-A5CE-681B437D35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E461002-A014-452E-A009-90706AC643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B4F96-BE3A-42D1-9FAC-FC57450AC4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37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136C7F-4F53-48CB-8CC9-476AA408E5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2B2E3D-56F6-4C8C-BC08-BC36003C7B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1149E9-E0D8-4A40-BC7D-2B523E0A0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5B315-8935-4F54-8602-B1D05A934D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41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2B15C8-D6F5-4C05-94A5-276EC99030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502FEC-F90B-48A8-A44D-4E10AC6715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BE09D2-7575-4810-AE61-4A254CEFB8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D0D236-6273-4383-84D3-37FC8BB1CA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57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057D90F-89F3-4941-A6E9-509C691CA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C09ADF3-8AC1-4E35-A30F-27B170FFD9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6C907C0-70F3-43BD-AD24-B4D758E056A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5AD1000-D34B-4089-91F8-68AFD9372A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2FB4CD9-60D0-442D-A609-8101B481D0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D223043E-94D0-42F8-A469-4CDDF14C41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FDD5647F-A154-4BA7-BD4C-E09697D43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42240" y="-80010"/>
            <a:ext cx="942848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0</Words>
  <Application>Microsoft Office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ヒラギノ角ゴ Pro W3</vt:lpstr>
      <vt:lpstr>Calibri</vt:lpstr>
      <vt:lpstr>Blank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18</cp:revision>
  <dcterms:created xsi:type="dcterms:W3CDTF">2013-10-01T14:07:32Z</dcterms:created>
  <dcterms:modified xsi:type="dcterms:W3CDTF">2022-04-06T17:51:22Z</dcterms:modified>
</cp:coreProperties>
</file>