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4" r:id="rId3"/>
    <p:sldId id="306" r:id="rId4"/>
    <p:sldId id="300" r:id="rId5"/>
    <p:sldId id="30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98" d="100"/>
          <a:sy n="98" d="100"/>
        </p:scale>
        <p:origin x="1098" y="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35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5068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young man cleanse his way?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taking heed thereto according to thy word. With my whole heart have I sought thee: O let me not wander from thy commandments. Thy word have I hid in mine heart, that I might not sin against thee.”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  <a:endParaRPr kumimoji="0" lang="en-US" sz="4000" b="1" i="0" u="none" strike="noStrike" kern="1200" cap="none" spc="0" normalizeH="0" baseline="0" noProof="0" dirty="0">
              <a:ln w="22225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 to thy word.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46725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 have I sought thee: O let me not wander from thy commandments!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24636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Thy word have I hid in mine heart, that I might not sin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against thee.”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5068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young man cleanse his way?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taking heed thereto according to thy word. With my whole heart have I sought thee: O let me not wander from thy commandments. Thy word have I hid in mine heart, that I might not sin against thee.”</a:t>
            </a:r>
            <a:b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  <a:endParaRPr kumimoji="0" lang="en-US" sz="4000" b="1" i="0" u="none" strike="noStrike" kern="1200" cap="none" spc="0" normalizeH="0" baseline="0" noProof="0" dirty="0">
              <a:ln w="22225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5801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147</TotalTime>
  <Words>181</Words>
  <Application>Microsoft Office PowerPoint</Application>
  <PresentationFormat>On-screen Show (4:3)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2022-04-29T22:18:47Z</dcterms:modified>
</cp:coreProperties>
</file>