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5" r:id="rId3"/>
    <p:sldId id="307" r:id="rId4"/>
    <p:sldId id="300" r:id="rId5"/>
    <p:sldId id="304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horzBarState="maximized">
    <p:restoredLeft sz="6371" autoAdjust="0"/>
    <p:restoredTop sz="96517" autoAdjust="0"/>
  </p:normalViewPr>
  <p:slideViewPr>
    <p:cSldViewPr>
      <p:cViewPr>
        <p:scale>
          <a:sx n="100" d="100"/>
          <a:sy n="100" d="100"/>
        </p:scale>
        <p:origin x="1470" y="10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74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9593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 to thy word.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 have I sought thee: O let me not wander from thy commandments. Thy word have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 that I might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sin against thee.”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thy word.</a:t>
            </a:r>
          </a:p>
        </p:txBody>
      </p:sp>
    </p:spTree>
    <p:extLst>
      <p:ext uri="{BB962C8B-B14F-4D97-AF65-F5344CB8AC3E}">
        <p14:creationId xmlns:p14="http://schemas.microsoft.com/office/powerpoint/2010/main" val="342656378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 have I sought thee: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 let me not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wander from thy commandments!</a:t>
            </a:r>
          </a:p>
        </p:txBody>
      </p:sp>
    </p:spTree>
    <p:extLst>
      <p:ext uri="{BB962C8B-B14F-4D97-AF65-F5344CB8AC3E}">
        <p14:creationId xmlns:p14="http://schemas.microsoft.com/office/powerpoint/2010/main" val="117011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Thy word have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thee.”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9593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 to thy word.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 have I sought thee: O let me not wander from thy commandments. Thy word have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 that I might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sin against thee.”</a:t>
            </a:r>
            <a:b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200" b="1" dirty="0">
                <a:ln w="190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21482129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146</TotalTime>
  <Words>187</Words>
  <Application>Microsoft Office PowerPoint</Application>
  <PresentationFormat>On-screen Show (16:9)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2022-04-29T22:28:08Z</dcterms:modified>
</cp:coreProperties>
</file>