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15" r:id="rId1"/>
  </p:sldMasterIdLst>
  <p:notesMasterIdLst>
    <p:notesMasterId r:id="rId7"/>
  </p:notesMasterIdLst>
  <p:handoutMasterIdLst>
    <p:handoutMasterId r:id="rId8"/>
  </p:handoutMasterIdLst>
  <p:sldIdLst>
    <p:sldId id="302" r:id="rId2"/>
    <p:sldId id="306" r:id="rId3"/>
    <p:sldId id="308" r:id="rId4"/>
    <p:sldId id="300" r:id="rId5"/>
    <p:sldId id="305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11"/>
    <p:restoredTop sz="94694"/>
  </p:normalViewPr>
  <p:slideViewPr>
    <p:cSldViewPr>
      <p:cViewPr>
        <p:scale>
          <a:sx n="50" d="100"/>
          <a:sy n="50" d="100"/>
        </p:scale>
        <p:origin x="3198" y="14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C46A327-9240-6346-A613-6F5C872758D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C1D9B67-985C-6446-ADDE-6615357FFA3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8C4ECF69-F582-5C4F-8CC4-344EF425028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EB4C4488-6F37-004A-A3FC-73132C2EEDD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D4934BB-A90B-514D-971C-805B84AB67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7A60BEB-F47E-B04C-AF88-2AABEEFAB1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A389678C-E768-D144-B358-13444AB1EF1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340401BB-7FA2-0C43-9455-9C6FDC5205B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88FFDCB4-1F80-464A-ADDA-30DA37CE6AD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496A267E-9116-A640-A497-9FBC7E08525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B51049FC-2F39-D746-92D6-3C778A4ED6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5663388-A34F-8B4A-8BC2-16C5BA67AA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2168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3834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38348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38348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11265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1758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5A1BBA-6311-B541-9837-DCFC49A994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/>
          <a:stretch/>
        </p:blipFill>
        <p:spPr>
          <a:xfrm>
            <a:off x="-152400" y="-114300"/>
            <a:ext cx="9448800" cy="708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7170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16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612845"/>
            <a:ext cx="9144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Aft>
                <a:spcPts val="300"/>
              </a:spcAft>
              <a:defRPr/>
            </a:pPr>
            <a:r>
              <a:rPr lang="en-US" sz="4000" b="1" dirty="0">
                <a:ln w="2540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“How can a young man keep</a:t>
            </a:r>
            <a:br>
              <a:rPr lang="en-US" sz="4000" b="1" dirty="0">
                <a:ln w="2540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4000" b="1" dirty="0">
                <a:ln w="2540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his way pure? By guarding it according to your word. With my whole heart I seek you;</a:t>
            </a:r>
            <a:br>
              <a:rPr lang="en-US" sz="4000" b="1" dirty="0">
                <a:ln w="2540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4000" b="1" dirty="0">
                <a:ln w="2540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let me not wander from your commandments! I have stored up your word in my heart, that</a:t>
            </a:r>
            <a:br>
              <a:rPr lang="en-US" sz="4000" b="1" dirty="0">
                <a:ln w="2540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4000" b="1" dirty="0">
                <a:ln w="2540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I might not sin against you.”</a:t>
            </a:r>
            <a:br>
              <a:rPr lang="en-US" sz="4000" b="1" dirty="0">
                <a:ln w="2540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4000" b="1" dirty="0">
                <a:ln w="2540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Psalm 119:9-11</a:t>
            </a:r>
            <a:endParaRPr kumimoji="0" lang="en-US" sz="4000" b="1" i="0" u="none" strike="noStrike" kern="1200" cap="none" spc="0" normalizeH="0" baseline="0" noProof="0" dirty="0">
              <a:ln w="25400" cap="rnd" cmpd="sng">
                <a:solidFill>
                  <a:srgbClr val="DADADA">
                    <a:lumMod val="10000"/>
                  </a:srgbClr>
                </a:solidFill>
              </a:ln>
              <a:solidFill>
                <a:srgbClr val="FFFFFF"/>
              </a:solidFill>
              <a:effectLst>
                <a:outerShdw blurRad="50800" dist="38100" dir="5400000" algn="t" rotWithShape="0">
                  <a:prstClr val="black">
                    <a:alpha val="65000"/>
                  </a:prstClr>
                </a:outerShdw>
              </a:effectLst>
              <a:uLnTx/>
              <a:uFillTx/>
              <a:latin typeface="Arial Black" panose="020B0604020202020204" pitchFamily="34" charset="0"/>
              <a:ea typeface="ＭＳ Ｐゴシック" panose="020B0600070205080204" pitchFamily="34" charset="-128"/>
              <a:cs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57119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843677"/>
            <a:ext cx="91440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300"/>
              </a:spcAft>
              <a:defRPr/>
            </a:pP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“How can a young man keep his way pure? By guarding it according to your word.</a:t>
            </a:r>
            <a:endParaRPr kumimoji="0" lang="en-US" sz="6600" b="1" i="0" u="none" strike="noStrike" kern="1200" cap="none" spc="0" normalizeH="0" baseline="0" noProof="0" dirty="0">
              <a:ln w="31750" cap="rnd" cmpd="sng">
                <a:solidFill>
                  <a:srgbClr val="DADADA">
                    <a:lumMod val="10000"/>
                  </a:srgbClr>
                </a:solidFill>
              </a:ln>
              <a:solidFill>
                <a:srgbClr val="FFFFFF"/>
              </a:solidFill>
              <a:effectLst>
                <a:outerShdw blurRad="50800" dist="38100" dir="5400000" algn="t" rotWithShape="0">
                  <a:prstClr val="black">
                    <a:alpha val="65000"/>
                  </a:prstClr>
                </a:outerShdw>
              </a:effectLst>
              <a:uLnTx/>
              <a:uFillTx/>
              <a:latin typeface="Arial Black" panose="020B0604020202020204" pitchFamily="34" charset="0"/>
              <a:ea typeface="ＭＳ Ｐゴシック" panose="020B0600070205080204" pitchFamily="34" charset="-128"/>
              <a:cs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8811563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843677"/>
            <a:ext cx="91440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300"/>
              </a:spcAft>
              <a:defRPr/>
            </a:pP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With my whole heart I seek you; let me not wander from your commandments!</a:t>
            </a:r>
            <a:endParaRPr kumimoji="0" lang="en-US" sz="6600" b="1" i="0" u="none" strike="noStrike" kern="1200" cap="none" spc="0" normalizeH="0" baseline="0" noProof="0" dirty="0">
              <a:ln w="31750" cap="rnd" cmpd="sng">
                <a:solidFill>
                  <a:srgbClr val="DADADA">
                    <a:lumMod val="10000"/>
                  </a:srgbClr>
                </a:solidFill>
              </a:ln>
              <a:effectLst>
                <a:outerShdw blurRad="50800" dist="38100" dir="5400000" algn="t" rotWithShape="0">
                  <a:prstClr val="black">
                    <a:alpha val="65000"/>
                  </a:prstClr>
                </a:outerShdw>
              </a:effectLst>
              <a:uLnTx/>
              <a:uFillTx/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6693419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335846"/>
            <a:ext cx="91440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300"/>
              </a:spcAft>
              <a:defRPr/>
            </a:pP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I have stored up your word in my heart, that I</a:t>
            </a:r>
            <a:b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might not sin against you.”</a:t>
            </a:r>
            <a:b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Psalm 119:9-11 </a:t>
            </a:r>
            <a:endParaRPr kumimoji="0" lang="en-US" sz="6600" b="1" i="0" u="none" strike="noStrike" kern="1200" cap="none" spc="0" normalizeH="0" baseline="0" noProof="0" dirty="0">
              <a:ln w="31750" cap="rnd" cmpd="sng">
                <a:solidFill>
                  <a:srgbClr val="DADADA">
                    <a:lumMod val="10000"/>
                  </a:srgbClr>
                </a:solidFill>
              </a:ln>
              <a:solidFill>
                <a:srgbClr val="FFFFFF"/>
              </a:solidFill>
              <a:effectLst>
                <a:outerShdw blurRad="50800" dist="38100" dir="5400000" algn="t" rotWithShape="0">
                  <a:prstClr val="black">
                    <a:alpha val="65000"/>
                  </a:prstClr>
                </a:outerShdw>
              </a:effectLst>
              <a:uLnTx/>
              <a:uFillTx/>
              <a:latin typeface="Arial Black" panose="020B0604020202020204" pitchFamily="34" charset="0"/>
              <a:ea typeface="ＭＳ Ｐゴシック" panose="020B0600070205080204" pitchFamily="34" charset="-128"/>
              <a:cs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9387910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612845"/>
            <a:ext cx="9144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Aft>
                <a:spcPts val="300"/>
              </a:spcAft>
              <a:defRPr/>
            </a:pPr>
            <a:r>
              <a:rPr lang="en-US" sz="4000" b="1" dirty="0">
                <a:ln w="2540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“How can a young man keep</a:t>
            </a:r>
            <a:br>
              <a:rPr lang="en-US" sz="4000" b="1" dirty="0">
                <a:ln w="2540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4000" b="1" dirty="0">
                <a:ln w="2540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his way pure? By guarding it according to your word. With my whole heart I seek you;</a:t>
            </a:r>
            <a:br>
              <a:rPr lang="en-US" sz="4000" b="1" dirty="0">
                <a:ln w="2540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4000" b="1" dirty="0">
                <a:ln w="2540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let me not wander from your commandments! I have stored up your word in my heart, that</a:t>
            </a:r>
            <a:br>
              <a:rPr lang="en-US" sz="4000" b="1" dirty="0">
                <a:ln w="2540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4000" b="1" dirty="0">
                <a:ln w="2540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I might not sin against you.”</a:t>
            </a:r>
            <a:br>
              <a:rPr lang="en-US" sz="4000" b="1" dirty="0">
                <a:ln w="2540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4000" b="1" dirty="0">
                <a:ln w="2540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Psalm 119:9-11</a:t>
            </a:r>
            <a:endParaRPr kumimoji="0" lang="en-US" sz="4000" b="1" i="0" u="none" strike="noStrike" kern="1200" cap="none" spc="0" normalizeH="0" baseline="0" noProof="0" dirty="0">
              <a:ln w="25400" cap="rnd" cmpd="sng">
                <a:solidFill>
                  <a:srgbClr val="DADADA">
                    <a:lumMod val="10000"/>
                  </a:srgbClr>
                </a:solidFill>
              </a:ln>
              <a:solidFill>
                <a:srgbClr val="FFFFFF"/>
              </a:solidFill>
              <a:effectLst>
                <a:outerShdw blurRad="50800" dist="38100" dir="5400000" algn="t" rotWithShape="0">
                  <a:prstClr val="black">
                    <a:alpha val="65000"/>
                  </a:prstClr>
                </a:outerShdw>
              </a:effectLst>
              <a:uLnTx/>
              <a:uFillTx/>
              <a:latin typeface="Arial Black" panose="020B0604020202020204" pitchFamily="34" charset="0"/>
              <a:ea typeface="ＭＳ Ｐゴシック" panose="020B0600070205080204" pitchFamily="34" charset="-128"/>
              <a:cs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3149564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150</TotalTime>
  <Words>180</Words>
  <Application>Microsoft Office PowerPoint</Application>
  <PresentationFormat>On-screen Show (4:3)</PresentationFormat>
  <Paragraphs>10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Arial Black</vt:lpstr>
      <vt:lpstr>Wingdings</vt:lpstr>
      <vt:lpstr>1_Glass Layers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cef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 the Son of Man came to seek and to save what was lost.   Luke 19:10</dc:title>
  <dc:creator>Yolanda Derstine</dc:creator>
  <cp:lastModifiedBy>Thomas Bates</cp:lastModifiedBy>
  <cp:revision>41</cp:revision>
  <dcterms:created xsi:type="dcterms:W3CDTF">2005-12-30T16:20:13Z</dcterms:created>
  <dcterms:modified xsi:type="dcterms:W3CDTF">2022-04-29T22:01:46Z</dcterms:modified>
</cp:coreProperties>
</file>