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5" r:id="rId3"/>
    <p:sldId id="306" r:id="rId4"/>
    <p:sldId id="300" r:id="rId5"/>
    <p:sldId id="304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60" d="100"/>
          <a:sy n="60" d="100"/>
        </p:scale>
        <p:origin x="2208" y="15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5914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36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 young man keep his way pure? By guarding it according to your word. With my whole heart</a:t>
            </a:r>
            <a:br>
              <a:rPr lang="en-US" sz="36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6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seek you; let me not wander from your commandments! I have stored up your word in my heart, that I might not sin against you.”</a:t>
            </a:r>
            <a:br>
              <a:rPr lang="en-US" sz="36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6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63590"/>
            <a:ext cx="9143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 young man keep his way pure? By guarding it according to your word.</a:t>
            </a:r>
          </a:p>
        </p:txBody>
      </p:sp>
    </p:spTree>
    <p:extLst>
      <p:ext uri="{BB962C8B-B14F-4D97-AF65-F5344CB8AC3E}">
        <p14:creationId xmlns:p14="http://schemas.microsoft.com/office/powerpoint/2010/main" val="155312736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63590"/>
            <a:ext cx="9143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With my whole heart</a:t>
            </a:r>
            <a:b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seek you; let me not wander from your commandments! </a:t>
            </a:r>
          </a:p>
        </p:txBody>
      </p:sp>
    </p:spTree>
    <p:extLst>
      <p:ext uri="{BB962C8B-B14F-4D97-AF65-F5344CB8AC3E}">
        <p14:creationId xmlns:p14="http://schemas.microsoft.com/office/powerpoint/2010/main" val="16126150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have stored up your word in my heart,</a:t>
            </a:r>
            <a:b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I might not sin against you.”</a:t>
            </a:r>
            <a:b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36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 young man keep his way pure? By guarding it according to your word. With my whole heart</a:t>
            </a:r>
            <a:br>
              <a:rPr lang="en-US" sz="36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6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seek you; let me not wander from your commandments! I have stored up your word in my heart, that I might not sin against you.”</a:t>
            </a:r>
            <a:br>
              <a:rPr lang="en-US" sz="36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3600" b="1" dirty="0">
                <a:ln w="2222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</a:t>
            </a:r>
          </a:p>
        </p:txBody>
      </p:sp>
    </p:spTree>
    <p:extLst>
      <p:ext uri="{BB962C8B-B14F-4D97-AF65-F5344CB8AC3E}">
        <p14:creationId xmlns:p14="http://schemas.microsoft.com/office/powerpoint/2010/main" val="177660551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146</TotalTime>
  <Words>177</Words>
  <Application>Microsoft Office PowerPoint</Application>
  <PresentationFormat>On-screen Show (16:9)</PresentationFormat>
  <Paragraphs>10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2022-04-29T22:10:00Z</dcterms:modified>
</cp:coreProperties>
</file>