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97" autoAdjust="0"/>
  </p:normalViewPr>
  <p:slideViewPr>
    <p:cSldViewPr>
      <p:cViewPr varScale="1">
        <p:scale>
          <a:sx n="77" d="100"/>
          <a:sy n="77" d="100"/>
        </p:scale>
        <p:origin x="-17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69093-FFFF-4230-AFA5-1858C3D36CFF}"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08A7F-AFCD-4E9C-B0CB-349F47D2EA3C}" type="slidenum">
              <a:rPr lang="en-US" smtClean="0"/>
              <a:t>‹#›</a:t>
            </a:fld>
            <a:endParaRPr lang="en-US"/>
          </a:p>
        </p:txBody>
      </p:sp>
    </p:spTree>
    <p:extLst>
      <p:ext uri="{BB962C8B-B14F-4D97-AF65-F5344CB8AC3E}">
        <p14:creationId xmlns:p14="http://schemas.microsoft.com/office/powerpoint/2010/main" val="322458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To</a:t>
            </a:r>
            <a:r>
              <a:rPr lang="en-US" baseline="0" dirty="0" smtClean="0"/>
              <a:t> play have a child pick a square then click that square and it will reveal an action such as “hop.” Click the word to advance to the verse slide. Then say the verse while doing the action described on every other word. Click the arrow in the bottom right hand corner and have another child pick the different square and </a:t>
            </a:r>
            <a:r>
              <a:rPr lang="en-US" baseline="0" dirty="0" smtClean="0"/>
              <a:t>repeat as time allows.</a:t>
            </a:r>
            <a:endParaRPr lang="en-US" dirty="0"/>
          </a:p>
        </p:txBody>
      </p:sp>
      <p:sp>
        <p:nvSpPr>
          <p:cNvPr id="4" name="Slide Number Placeholder 3"/>
          <p:cNvSpPr>
            <a:spLocks noGrp="1"/>
          </p:cNvSpPr>
          <p:nvPr>
            <p:ph type="sldNum" sz="quarter" idx="10"/>
          </p:nvPr>
        </p:nvSpPr>
        <p:spPr/>
        <p:txBody>
          <a:bodyPr/>
          <a:lstStyle/>
          <a:p>
            <a:fld id="{4FD08A7F-AFCD-4E9C-B0CB-349F47D2EA3C}" type="slidenum">
              <a:rPr lang="en-US" smtClean="0"/>
              <a:t>1</a:t>
            </a:fld>
            <a:endParaRPr lang="en-US"/>
          </a:p>
        </p:txBody>
      </p:sp>
    </p:spTree>
    <p:extLst>
      <p:ext uri="{BB962C8B-B14F-4D97-AF65-F5344CB8AC3E}">
        <p14:creationId xmlns:p14="http://schemas.microsoft.com/office/powerpoint/2010/main" val="347062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25398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9069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76734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419215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79479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58820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B368E-FE45-4519-A760-5A388D6ED921}"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46951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B368E-FE45-4519-A760-5A388D6ED921}"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246268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B368E-FE45-4519-A760-5A388D6ED921}"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24100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95450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41204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B368E-FE45-4519-A760-5A388D6ED921}" type="datetimeFigureOut">
              <a:rPr lang="en-US" smtClean="0"/>
              <a:t>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49FC0-D106-48FB-852E-D55EC909CB30}" type="slidenum">
              <a:rPr lang="en-US" smtClean="0"/>
              <a:t>‹#›</a:t>
            </a:fld>
            <a:endParaRPr lang="en-US"/>
          </a:p>
        </p:txBody>
      </p:sp>
    </p:spTree>
    <p:extLst>
      <p:ext uri="{BB962C8B-B14F-4D97-AF65-F5344CB8AC3E}">
        <p14:creationId xmlns:p14="http://schemas.microsoft.com/office/powerpoint/2010/main" val="226967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een Background"/>
          <p:cNvPicPr>
            <a:picLocks noChangeAspect="1"/>
          </p:cNvPicPr>
          <p:nvPr/>
        </p:nvPicPr>
        <p:blipFill rotWithShape="1">
          <a:blip r:embed="rId3" cstate="print">
            <a:extLst>
              <a:ext uri="{28A0092B-C50C-407E-A947-70E740481C1C}">
                <a14:useLocalDpi xmlns:a14="http://schemas.microsoft.com/office/drawing/2010/main" val="0"/>
              </a:ext>
            </a:extLst>
          </a:blip>
          <a:srcRect t="11548" b="11548"/>
          <a:stretch/>
        </p:blipFill>
        <p:spPr>
          <a:xfrm>
            <a:off x="0" y="-87086"/>
            <a:ext cx="9144000" cy="7032172"/>
          </a:xfrm>
          <a:prstGeom prst="rect">
            <a:avLst/>
          </a:prstGeom>
        </p:spPr>
      </p:pic>
      <p:pic>
        <p:nvPicPr>
          <p:cNvPr id="5" name="Whisper">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1512832"/>
            <a:ext cx="2286000" cy="849368"/>
          </a:xfrm>
          <a:prstGeom prst="rect">
            <a:avLst/>
          </a:prstGeom>
        </p:spPr>
      </p:pic>
      <p:pic>
        <p:nvPicPr>
          <p:cNvPr id="6" name="Clap">
            <a:hlinkClick r:id="rId4"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0075" y="4513608"/>
            <a:ext cx="1988858" cy="663975"/>
          </a:xfrm>
          <a:prstGeom prst="rect">
            <a:avLst/>
          </a:prstGeom>
        </p:spPr>
      </p:pic>
      <p:pic>
        <p:nvPicPr>
          <p:cNvPr id="7" name="Hop">
            <a:hlinkClick r:id="rId4"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20" y="1447800"/>
            <a:ext cx="2071198" cy="816865"/>
          </a:xfrm>
          <a:prstGeom prst="rect">
            <a:avLst/>
          </a:prstGeom>
        </p:spPr>
      </p:pic>
      <p:pic>
        <p:nvPicPr>
          <p:cNvPr id="8" name="Shout">
            <a:hlinkClick r:id="rId4"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715" y="4513608"/>
            <a:ext cx="2062973" cy="608054"/>
          </a:xfrm>
          <a:prstGeom prst="rect">
            <a:avLst/>
          </a:prstGeom>
        </p:spPr>
      </p:pic>
      <p:pic>
        <p:nvPicPr>
          <p:cNvPr id="9" name="Snap">
            <a:hlinkClick r:id="rId4"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0931" y="1512831"/>
            <a:ext cx="2068286" cy="686802"/>
          </a:xfrm>
          <a:prstGeom prst="rect">
            <a:avLst/>
          </a:prstGeom>
        </p:spPr>
      </p:pic>
      <p:pic>
        <p:nvPicPr>
          <p:cNvPr id="10" name="Stomp">
            <a:hlinkClick r:id="rId4"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8501" y="4513609"/>
            <a:ext cx="2050715" cy="663974"/>
          </a:xfrm>
          <a:prstGeom prst="rect">
            <a:avLst/>
          </a:prstGeom>
        </p:spPr>
      </p:pic>
      <p:grpSp>
        <p:nvGrpSpPr>
          <p:cNvPr id="3" name="Group 1"/>
          <p:cNvGrpSpPr/>
          <p:nvPr/>
        </p:nvGrpSpPr>
        <p:grpSpPr>
          <a:xfrm>
            <a:off x="598991" y="722072"/>
            <a:ext cx="2449009" cy="2345892"/>
            <a:chOff x="598991" y="722072"/>
            <a:chExt cx="2449009" cy="2345892"/>
          </a:xfrm>
        </p:grpSpPr>
        <p:pic>
          <p:nvPicPr>
            <p:cNvPr id="17" name="Card 1"/>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598991" y="722072"/>
              <a:ext cx="2449009" cy="2345892"/>
            </a:xfrm>
            <a:prstGeom prst="rect">
              <a:avLst/>
            </a:prstGeom>
          </p:spPr>
        </p:pic>
        <p:sp>
          <p:nvSpPr>
            <p:cNvPr id="2" name="# 1"/>
            <p:cNvSpPr txBox="1"/>
            <p:nvPr/>
          </p:nvSpPr>
          <p:spPr>
            <a:xfrm>
              <a:off x="1331402" y="113183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1</a:t>
              </a:r>
              <a:endParaRPr lang="en-US" sz="9600" dirty="0">
                <a:ln w="38100">
                  <a:solidFill>
                    <a:schemeClr val="tx1"/>
                  </a:solidFill>
                </a:ln>
                <a:solidFill>
                  <a:srgbClr val="92D050"/>
                </a:solidFill>
                <a:latin typeface="Arial Black" panose="020B0A04020102020204" pitchFamily="34" charset="0"/>
              </a:endParaRPr>
            </a:p>
          </p:txBody>
        </p:sp>
      </p:grpSp>
      <p:grpSp>
        <p:nvGrpSpPr>
          <p:cNvPr id="11" name="Group 2"/>
          <p:cNvGrpSpPr/>
          <p:nvPr/>
        </p:nvGrpSpPr>
        <p:grpSpPr>
          <a:xfrm>
            <a:off x="3412673" y="722072"/>
            <a:ext cx="2449009" cy="2345892"/>
            <a:chOff x="3412673" y="722072"/>
            <a:chExt cx="2449009" cy="2345892"/>
          </a:xfrm>
        </p:grpSpPr>
        <p:pic>
          <p:nvPicPr>
            <p:cNvPr id="21" name="Card 2"/>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3412673" y="722072"/>
              <a:ext cx="2449009" cy="2345892"/>
            </a:xfrm>
            <a:prstGeom prst="rect">
              <a:avLst/>
            </a:prstGeom>
          </p:spPr>
        </p:pic>
        <p:sp>
          <p:nvSpPr>
            <p:cNvPr id="16" name="# 2"/>
            <p:cNvSpPr txBox="1"/>
            <p:nvPr/>
          </p:nvSpPr>
          <p:spPr>
            <a:xfrm>
              <a:off x="4145498" y="1098835"/>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2</a:t>
              </a:r>
              <a:endParaRPr lang="en-US" sz="9600" dirty="0">
                <a:ln w="38100">
                  <a:solidFill>
                    <a:schemeClr val="tx1"/>
                  </a:solidFill>
                </a:ln>
                <a:solidFill>
                  <a:srgbClr val="92D050"/>
                </a:solidFill>
                <a:latin typeface="Arial Black" panose="020B0A04020102020204" pitchFamily="34" charset="0"/>
              </a:endParaRPr>
            </a:p>
          </p:txBody>
        </p:sp>
      </p:grpSp>
      <p:grpSp>
        <p:nvGrpSpPr>
          <p:cNvPr id="12" name="Group 3"/>
          <p:cNvGrpSpPr/>
          <p:nvPr/>
        </p:nvGrpSpPr>
        <p:grpSpPr>
          <a:xfrm>
            <a:off x="6215745" y="722072"/>
            <a:ext cx="2449009" cy="2345892"/>
            <a:chOff x="6215745" y="722072"/>
            <a:chExt cx="2449009" cy="2345892"/>
          </a:xfrm>
        </p:grpSpPr>
        <p:pic>
          <p:nvPicPr>
            <p:cNvPr id="22" name="Card 3"/>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215745" y="722072"/>
              <a:ext cx="2449009" cy="2345892"/>
            </a:xfrm>
            <a:prstGeom prst="rect">
              <a:avLst/>
            </a:prstGeom>
          </p:spPr>
        </p:pic>
        <p:sp>
          <p:nvSpPr>
            <p:cNvPr id="23" name="# 3"/>
            <p:cNvSpPr txBox="1"/>
            <p:nvPr/>
          </p:nvSpPr>
          <p:spPr>
            <a:xfrm>
              <a:off x="7010400" y="113183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3</a:t>
              </a:r>
              <a:endParaRPr lang="en-US" sz="9600" dirty="0">
                <a:ln w="38100">
                  <a:solidFill>
                    <a:schemeClr val="tx1"/>
                  </a:solidFill>
                </a:ln>
                <a:solidFill>
                  <a:srgbClr val="92D050"/>
                </a:solidFill>
                <a:latin typeface="Arial Black" panose="020B0A04020102020204" pitchFamily="34" charset="0"/>
              </a:endParaRPr>
            </a:p>
          </p:txBody>
        </p:sp>
      </p:grpSp>
      <p:grpSp>
        <p:nvGrpSpPr>
          <p:cNvPr id="13" name="Group 4"/>
          <p:cNvGrpSpPr/>
          <p:nvPr/>
        </p:nvGrpSpPr>
        <p:grpSpPr>
          <a:xfrm>
            <a:off x="609600" y="3790036"/>
            <a:ext cx="2449009" cy="2345892"/>
            <a:chOff x="609600" y="3790036"/>
            <a:chExt cx="2449009" cy="2345892"/>
          </a:xfrm>
        </p:grpSpPr>
        <p:pic>
          <p:nvPicPr>
            <p:cNvPr id="19" name="Card 4"/>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09600" y="3790036"/>
              <a:ext cx="2449009" cy="2345892"/>
            </a:xfrm>
            <a:prstGeom prst="rect">
              <a:avLst/>
            </a:prstGeom>
          </p:spPr>
        </p:pic>
        <p:sp>
          <p:nvSpPr>
            <p:cNvPr id="24" name="# 4"/>
            <p:cNvSpPr txBox="1"/>
            <p:nvPr/>
          </p:nvSpPr>
          <p:spPr>
            <a:xfrm>
              <a:off x="1342904" y="417815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4</a:t>
              </a:r>
              <a:endParaRPr lang="en-US" sz="9600" dirty="0">
                <a:ln w="38100">
                  <a:solidFill>
                    <a:schemeClr val="tx1"/>
                  </a:solidFill>
                </a:ln>
                <a:solidFill>
                  <a:srgbClr val="92D050"/>
                </a:solidFill>
                <a:latin typeface="Arial Black" panose="020B0A04020102020204" pitchFamily="34" charset="0"/>
              </a:endParaRPr>
            </a:p>
          </p:txBody>
        </p:sp>
      </p:grpSp>
      <p:grpSp>
        <p:nvGrpSpPr>
          <p:cNvPr id="14" name="Group 5"/>
          <p:cNvGrpSpPr/>
          <p:nvPr/>
        </p:nvGrpSpPr>
        <p:grpSpPr>
          <a:xfrm>
            <a:off x="3412671" y="3790036"/>
            <a:ext cx="2449009" cy="2345892"/>
            <a:chOff x="3412671" y="3790036"/>
            <a:chExt cx="2449009" cy="2345892"/>
          </a:xfrm>
        </p:grpSpPr>
        <p:pic>
          <p:nvPicPr>
            <p:cNvPr id="18" name="Card 5"/>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3412671" y="3790036"/>
              <a:ext cx="2449009" cy="2345892"/>
            </a:xfrm>
            <a:prstGeom prst="rect">
              <a:avLst/>
            </a:prstGeom>
          </p:spPr>
        </p:pic>
        <p:sp>
          <p:nvSpPr>
            <p:cNvPr id="25" name="# 5"/>
            <p:cNvSpPr txBox="1"/>
            <p:nvPr/>
          </p:nvSpPr>
          <p:spPr>
            <a:xfrm>
              <a:off x="4145498" y="417815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5</a:t>
              </a:r>
              <a:endParaRPr lang="en-US" sz="9600" dirty="0">
                <a:ln w="38100">
                  <a:solidFill>
                    <a:schemeClr val="tx1"/>
                  </a:solidFill>
                </a:ln>
                <a:solidFill>
                  <a:srgbClr val="92D050"/>
                </a:solidFill>
                <a:latin typeface="Arial Black" panose="020B0A04020102020204" pitchFamily="34" charset="0"/>
              </a:endParaRPr>
            </a:p>
          </p:txBody>
        </p:sp>
      </p:grpSp>
      <p:grpSp>
        <p:nvGrpSpPr>
          <p:cNvPr id="15" name="Group 6"/>
          <p:cNvGrpSpPr/>
          <p:nvPr/>
        </p:nvGrpSpPr>
        <p:grpSpPr>
          <a:xfrm>
            <a:off x="6215742" y="3790036"/>
            <a:ext cx="2449009" cy="2345892"/>
            <a:chOff x="6215742" y="3790036"/>
            <a:chExt cx="2449009" cy="2345892"/>
          </a:xfrm>
        </p:grpSpPr>
        <p:pic>
          <p:nvPicPr>
            <p:cNvPr id="20" name="Card 6"/>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215742" y="3790036"/>
              <a:ext cx="2449009" cy="2345892"/>
            </a:xfrm>
            <a:prstGeom prst="rect">
              <a:avLst/>
            </a:prstGeom>
          </p:spPr>
        </p:pic>
        <p:sp>
          <p:nvSpPr>
            <p:cNvPr id="26" name="# 6"/>
            <p:cNvSpPr txBox="1"/>
            <p:nvPr/>
          </p:nvSpPr>
          <p:spPr>
            <a:xfrm>
              <a:off x="6978770" y="4178152"/>
              <a:ext cx="1005403" cy="156966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6</a:t>
              </a:r>
              <a:endParaRPr lang="en-US" sz="9600" dirty="0">
                <a:ln w="38100">
                  <a:solidFill>
                    <a:schemeClr val="tx1"/>
                  </a:solidFill>
                </a:ln>
                <a:solidFill>
                  <a:srgbClr val="92D050"/>
                </a:solidFill>
                <a:latin typeface="Arial Black" panose="020B0A04020102020204" pitchFamily="34" charset="0"/>
              </a:endParaRPr>
            </a:p>
          </p:txBody>
        </p:sp>
      </p:grpSp>
    </p:spTree>
    <p:extLst>
      <p:ext uri="{BB962C8B-B14F-4D97-AF65-F5344CB8AC3E}">
        <p14:creationId xmlns:p14="http://schemas.microsoft.com/office/powerpoint/2010/main" val="179308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5" presetClass="exit" presetSubtype="0" fill="hold" nodeType="clickEffect">
                                  <p:stCondLst>
                                    <p:cond delay="0"/>
                                  </p:stCondLst>
                                  <p:childTnLst>
                                    <p:animEffect transition="out" filter="fade">
                                      <p:cBhvr>
                                        <p:cTn id="36" dur="1000"/>
                                        <p:tgtEl>
                                          <p:spTgt spid="3"/>
                                        </p:tgtEl>
                                      </p:cBhvr>
                                    </p:animEffect>
                                    <p:anim calcmode="lin" valueType="num">
                                      <p:cBhvr>
                                        <p:cTn id="37" dur="1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000"/>
                                        <p:tgtEl>
                                          <p:spTgt spid="3"/>
                                        </p:tgtEl>
                                        <p:attrNameLst>
                                          <p:attrName>ppt_h</p:attrName>
                                        </p:attrNameLst>
                                      </p:cBhvr>
                                      <p:tavLst>
                                        <p:tav tm="0">
                                          <p:val>
                                            <p:strVal val="ppt_h"/>
                                          </p:val>
                                        </p:tav>
                                        <p:tav tm="100000">
                                          <p:val>
                                            <p:strVal val="ppt_h"/>
                                          </p:val>
                                        </p:tav>
                                      </p:tavLst>
                                    </p:anim>
                                    <p:set>
                                      <p:cBhvr>
                                        <p:cTn id="39"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5" presetClass="exit" presetSubtype="0" fill="hold"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1000"/>
                                        <p:tgtEl>
                                          <p:spTgt spid="11"/>
                                        </p:tgtEl>
                                        <p:attrNameLst>
                                          <p:attrName>ppt_h</p:attrName>
                                        </p:attrNameLst>
                                      </p:cBhvr>
                                      <p:tavLst>
                                        <p:tav tm="0">
                                          <p:val>
                                            <p:strVal val="ppt_h"/>
                                          </p:val>
                                        </p:tav>
                                        <p:tav tm="100000">
                                          <p:val>
                                            <p:strVal val="ppt_h"/>
                                          </p:val>
                                        </p:tav>
                                      </p:tavLst>
                                    </p:anim>
                                    <p:set>
                                      <p:cBhvr>
                                        <p:cTn id="4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45" presetClass="exit" presetSubtype="0" fill="hold"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1000"/>
                                        <p:tgtEl>
                                          <p:spTgt spid="12"/>
                                        </p:tgtEl>
                                        <p:attrNameLst>
                                          <p:attrName>ppt_h</p:attrName>
                                        </p:attrNameLst>
                                      </p:cBhvr>
                                      <p:tavLst>
                                        <p:tav tm="0">
                                          <p:val>
                                            <p:strVal val="ppt_h"/>
                                          </p:val>
                                        </p:tav>
                                        <p:tav tm="100000">
                                          <p:val>
                                            <p:strVal val="ppt_h"/>
                                          </p:val>
                                        </p:tav>
                                      </p:tavLst>
                                    </p:anim>
                                    <p:set>
                                      <p:cBhvr>
                                        <p:cTn id="5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45" presetClass="exit" presetSubtype="0" fill="hold" nodeType="clickEffect">
                                  <p:stCondLst>
                                    <p:cond delay="0"/>
                                  </p:stCondLst>
                                  <p:childTnLst>
                                    <p:animEffect transition="out" filter="fade">
                                      <p:cBhvr>
                                        <p:cTn id="60" dur="1000"/>
                                        <p:tgtEl>
                                          <p:spTgt spid="13"/>
                                        </p:tgtEl>
                                      </p:cBhvr>
                                    </p:animEffect>
                                    <p:anim calcmode="lin" valueType="num">
                                      <p:cBhvr>
                                        <p:cTn id="61" dur="1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2" dur="1000"/>
                                        <p:tgtEl>
                                          <p:spTgt spid="13"/>
                                        </p:tgtEl>
                                        <p:attrNameLst>
                                          <p:attrName>ppt_h</p:attrName>
                                        </p:attrNameLst>
                                      </p:cBhvr>
                                      <p:tavLst>
                                        <p:tav tm="0">
                                          <p:val>
                                            <p:strVal val="ppt_h"/>
                                          </p:val>
                                        </p:tav>
                                        <p:tav tm="100000">
                                          <p:val>
                                            <p:strVal val="ppt_h"/>
                                          </p:val>
                                        </p:tav>
                                      </p:tavLst>
                                    </p:anim>
                                    <p:set>
                                      <p:cBhvr>
                                        <p:cTn id="6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45" presetClass="exit" presetSubtype="0" fill="hold" nodeType="clickEffect">
                                  <p:stCondLst>
                                    <p:cond delay="0"/>
                                  </p:stCondLst>
                                  <p:childTnLst>
                                    <p:animEffect transition="out" filter="fade">
                                      <p:cBhvr>
                                        <p:cTn id="68" dur="1000"/>
                                        <p:tgtEl>
                                          <p:spTgt spid="14"/>
                                        </p:tgtEl>
                                      </p:cBhvr>
                                    </p:animEffect>
                                    <p:anim calcmode="lin" valueType="num">
                                      <p:cBhvr>
                                        <p:cTn id="69" dur="1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0" dur="1000"/>
                                        <p:tgtEl>
                                          <p:spTgt spid="14"/>
                                        </p:tgtEl>
                                        <p:attrNameLst>
                                          <p:attrName>ppt_h</p:attrName>
                                        </p:attrNameLst>
                                      </p:cBhvr>
                                      <p:tavLst>
                                        <p:tav tm="0">
                                          <p:val>
                                            <p:strVal val="ppt_h"/>
                                          </p:val>
                                        </p:tav>
                                        <p:tav tm="100000">
                                          <p:val>
                                            <p:strVal val="ppt_h"/>
                                          </p:val>
                                        </p:tav>
                                      </p:tavLst>
                                    </p:anim>
                                    <p:set>
                                      <p:cBhvr>
                                        <p:cTn id="7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45" presetClass="exit" presetSubtype="0" fill="hold" nodeType="clickEffect">
                                  <p:stCondLst>
                                    <p:cond delay="0"/>
                                  </p:stCondLst>
                                  <p:childTnLst>
                                    <p:animEffect transition="out" filter="fade">
                                      <p:cBhvr>
                                        <p:cTn id="76" dur="1000"/>
                                        <p:tgtEl>
                                          <p:spTgt spid="15"/>
                                        </p:tgtEl>
                                      </p:cBhvr>
                                    </p:animEffect>
                                    <p:anim calcmode="lin" valueType="num">
                                      <p:cBhvr>
                                        <p:cTn id="77" dur="1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1000"/>
                                        <p:tgtEl>
                                          <p:spTgt spid="15"/>
                                        </p:tgtEl>
                                        <p:attrNameLst>
                                          <p:attrName>ppt_h</p:attrName>
                                        </p:attrNameLst>
                                      </p:cBhvr>
                                      <p:tavLst>
                                        <p:tav tm="0">
                                          <p:val>
                                            <p:strVal val="ppt_h"/>
                                          </p:val>
                                        </p:tav>
                                        <p:tav tm="100000">
                                          <p:val>
                                            <p:strVal val="ppt_h"/>
                                          </p:val>
                                        </p:tav>
                                      </p:tavLst>
                                    </p:anim>
                                    <p:set>
                                      <p:cBhvr>
                                        <p:cTn id="7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een Background"/>
          <p:cNvPicPr>
            <a:picLocks noChangeAspect="1"/>
          </p:cNvPicPr>
          <p:nvPr/>
        </p:nvPicPr>
        <p:blipFill rotWithShape="1">
          <a:blip r:embed="rId2" cstate="print">
            <a:extLst>
              <a:ext uri="{28A0092B-C50C-407E-A947-70E740481C1C}">
                <a14:useLocalDpi xmlns:a14="http://schemas.microsoft.com/office/drawing/2010/main" val="0"/>
              </a:ext>
            </a:extLst>
          </a:blip>
          <a:srcRect t="11548" b="11548"/>
          <a:stretch/>
        </p:blipFill>
        <p:spPr>
          <a:xfrm>
            <a:off x="0" y="-87086"/>
            <a:ext cx="9144000" cy="7032172"/>
          </a:xfrm>
          <a:prstGeom prst="rect">
            <a:avLst/>
          </a:prstGeom>
        </p:spPr>
      </p:pic>
      <p:sp>
        <p:nvSpPr>
          <p:cNvPr id="24" name="TextBox 23"/>
          <p:cNvSpPr txBox="1"/>
          <p:nvPr/>
        </p:nvSpPr>
        <p:spPr>
          <a:xfrm>
            <a:off x="457200" y="-7189"/>
            <a:ext cx="8382000" cy="7017306"/>
          </a:xfrm>
          <a:prstGeom prst="rect">
            <a:avLst/>
          </a:prstGeom>
          <a:noFill/>
        </p:spPr>
        <p:txBody>
          <a:bodyPr wrap="square" rtlCol="0">
            <a:spAutoFit/>
          </a:bodyPr>
          <a:lstStyle/>
          <a:p>
            <a:pPr algn="ctr"/>
            <a:r>
              <a:rPr lang="en-US" sz="4500" b="1" dirty="0" smtClean="0">
                <a:ln>
                  <a:solidFill>
                    <a:schemeClr val="tx1"/>
                  </a:solidFill>
                </a:ln>
                <a:solidFill>
                  <a:schemeClr val="bg1"/>
                </a:solidFill>
                <a:effectLst/>
              </a:rPr>
              <a:t>Psalms 119:9-11</a:t>
            </a:r>
          </a:p>
          <a:p>
            <a:pPr algn="ctr"/>
            <a:r>
              <a:rPr lang="en-US" sz="4500" b="1" dirty="0" smtClean="0">
                <a:ln w="28575">
                  <a:solidFill>
                    <a:schemeClr val="tx1"/>
                  </a:solidFill>
                </a:ln>
                <a:solidFill>
                  <a:schemeClr val="bg1"/>
                </a:solidFill>
                <a:effectLst/>
              </a:rPr>
              <a:t>How</a:t>
            </a:r>
            <a:r>
              <a:rPr lang="en-US" sz="4500" b="1" dirty="0" smtClean="0">
                <a:ln>
                  <a:solidFill>
                    <a:schemeClr val="tx1"/>
                  </a:solidFill>
                </a:ln>
                <a:solidFill>
                  <a:schemeClr val="bg1"/>
                </a:solidFill>
                <a:effectLst/>
              </a:rPr>
              <a:t> can</a:t>
            </a:r>
            <a:r>
              <a:rPr lang="en-US" sz="4500" b="1" dirty="0" smtClean="0">
                <a:ln w="28575">
                  <a:solidFill>
                    <a:schemeClr val="tx1"/>
                  </a:solidFill>
                </a:ln>
                <a:solidFill>
                  <a:schemeClr val="bg1"/>
                </a:solidFill>
                <a:effectLst/>
              </a:rPr>
              <a:t> a </a:t>
            </a:r>
            <a:r>
              <a:rPr lang="en-US" sz="4500" b="1" dirty="0" smtClean="0">
                <a:ln>
                  <a:solidFill>
                    <a:schemeClr val="tx1"/>
                  </a:solidFill>
                </a:ln>
                <a:solidFill>
                  <a:schemeClr val="bg1"/>
                </a:solidFill>
                <a:effectLst/>
              </a:rPr>
              <a:t>young </a:t>
            </a:r>
            <a:r>
              <a:rPr lang="en-US" sz="4500" b="1" dirty="0" smtClean="0">
                <a:ln w="28575">
                  <a:solidFill>
                    <a:schemeClr val="tx1"/>
                  </a:solidFill>
                </a:ln>
                <a:solidFill>
                  <a:schemeClr val="bg1"/>
                </a:solidFill>
                <a:effectLst/>
              </a:rPr>
              <a:t>man</a:t>
            </a:r>
            <a:r>
              <a:rPr lang="en-US" sz="4500" b="1" dirty="0" smtClean="0">
                <a:ln>
                  <a:solidFill>
                    <a:schemeClr val="tx1"/>
                  </a:solidFill>
                </a:ln>
                <a:solidFill>
                  <a:schemeClr val="bg1"/>
                </a:solidFill>
                <a:effectLst/>
              </a:rPr>
              <a:t> keep</a:t>
            </a:r>
            <a:r>
              <a:rPr lang="en-US" sz="4500" b="1" dirty="0" smtClean="0">
                <a:ln w="28575">
                  <a:solidFill>
                    <a:schemeClr val="tx1"/>
                  </a:solidFill>
                </a:ln>
                <a:solidFill>
                  <a:schemeClr val="bg1"/>
                </a:solidFill>
                <a:effectLst/>
              </a:rPr>
              <a:t> his </a:t>
            </a:r>
            <a:r>
              <a:rPr lang="en-US" sz="4500" b="1" dirty="0" smtClean="0">
                <a:ln>
                  <a:solidFill>
                    <a:schemeClr val="tx1"/>
                  </a:solidFill>
                </a:ln>
                <a:solidFill>
                  <a:schemeClr val="bg1"/>
                </a:solidFill>
                <a:effectLst/>
              </a:rPr>
              <a:t>way </a:t>
            </a:r>
            <a:r>
              <a:rPr lang="en-US" sz="4500" b="1" dirty="0" smtClean="0">
                <a:ln w="28575">
                  <a:solidFill>
                    <a:schemeClr val="tx1"/>
                  </a:solidFill>
                </a:ln>
                <a:solidFill>
                  <a:schemeClr val="bg1"/>
                </a:solidFill>
                <a:effectLst/>
              </a:rPr>
              <a:t>pure? </a:t>
            </a:r>
            <a:r>
              <a:rPr lang="en-US" sz="4500" b="1" dirty="0" smtClean="0">
                <a:ln>
                  <a:solidFill>
                    <a:schemeClr val="tx1"/>
                  </a:solidFill>
                </a:ln>
                <a:solidFill>
                  <a:schemeClr val="bg1"/>
                </a:solidFill>
                <a:effectLst/>
              </a:rPr>
              <a:t>By </a:t>
            </a:r>
            <a:r>
              <a:rPr lang="en-US" sz="4500" b="1" dirty="0" smtClean="0">
                <a:ln w="28575">
                  <a:solidFill>
                    <a:schemeClr val="tx1"/>
                  </a:solidFill>
                </a:ln>
                <a:solidFill>
                  <a:schemeClr val="bg1"/>
                </a:solidFill>
                <a:effectLst/>
              </a:rPr>
              <a:t>guarding</a:t>
            </a:r>
            <a:r>
              <a:rPr lang="en-US" sz="4500" b="1" dirty="0" smtClean="0">
                <a:ln>
                  <a:solidFill>
                    <a:schemeClr val="tx1"/>
                  </a:solidFill>
                </a:ln>
                <a:solidFill>
                  <a:schemeClr val="bg1"/>
                </a:solidFill>
                <a:effectLst/>
              </a:rPr>
              <a:t> it </a:t>
            </a:r>
            <a:r>
              <a:rPr lang="en-US" sz="4500" b="1" dirty="0" smtClean="0">
                <a:ln w="28575">
                  <a:solidFill>
                    <a:schemeClr val="tx1"/>
                  </a:solidFill>
                </a:ln>
                <a:solidFill>
                  <a:schemeClr val="bg1"/>
                </a:solidFill>
                <a:effectLst/>
              </a:rPr>
              <a:t>according</a:t>
            </a:r>
            <a:r>
              <a:rPr lang="en-US" sz="4500" b="1" dirty="0" smtClean="0">
                <a:ln>
                  <a:solidFill>
                    <a:schemeClr val="tx1"/>
                  </a:solidFill>
                </a:ln>
                <a:solidFill>
                  <a:schemeClr val="bg1"/>
                </a:solidFill>
                <a:effectLst/>
              </a:rPr>
              <a:t> to </a:t>
            </a:r>
            <a:r>
              <a:rPr lang="en-US" sz="4500" b="1" dirty="0" smtClean="0">
                <a:ln w="28575">
                  <a:solidFill>
                    <a:schemeClr val="tx1"/>
                  </a:solidFill>
                </a:ln>
                <a:solidFill>
                  <a:schemeClr val="bg1"/>
                </a:solidFill>
                <a:effectLst/>
              </a:rPr>
              <a:t>your </a:t>
            </a:r>
            <a:r>
              <a:rPr lang="en-US" sz="4500" b="1" dirty="0" smtClean="0">
                <a:ln>
                  <a:solidFill>
                    <a:schemeClr val="tx1"/>
                  </a:solidFill>
                </a:ln>
                <a:solidFill>
                  <a:schemeClr val="bg1"/>
                </a:solidFill>
                <a:effectLst/>
              </a:rPr>
              <a:t>word. </a:t>
            </a:r>
            <a:r>
              <a:rPr lang="en-US" sz="4500" b="1" dirty="0" smtClean="0">
                <a:ln w="28575">
                  <a:solidFill>
                    <a:schemeClr val="tx1"/>
                  </a:solidFill>
                </a:ln>
                <a:solidFill>
                  <a:schemeClr val="bg1"/>
                </a:solidFill>
                <a:effectLst/>
              </a:rPr>
              <a:t>With</a:t>
            </a:r>
            <a:r>
              <a:rPr lang="en-US" sz="4500" b="1" dirty="0" smtClean="0">
                <a:ln>
                  <a:solidFill>
                    <a:schemeClr val="tx1"/>
                  </a:solidFill>
                </a:ln>
                <a:solidFill>
                  <a:schemeClr val="bg1"/>
                </a:solidFill>
                <a:effectLst/>
              </a:rPr>
              <a:t> my </a:t>
            </a:r>
            <a:r>
              <a:rPr lang="en-US" sz="4500" b="1" dirty="0" smtClean="0">
                <a:ln w="28575">
                  <a:solidFill>
                    <a:schemeClr val="tx1"/>
                  </a:solidFill>
                </a:ln>
                <a:solidFill>
                  <a:schemeClr val="bg1"/>
                </a:solidFill>
                <a:effectLst/>
              </a:rPr>
              <a:t>whole</a:t>
            </a:r>
            <a:r>
              <a:rPr lang="en-US" sz="4500" b="1" dirty="0" smtClean="0">
                <a:ln>
                  <a:solidFill>
                    <a:schemeClr val="tx1"/>
                  </a:solidFill>
                </a:ln>
                <a:solidFill>
                  <a:schemeClr val="bg1"/>
                </a:solidFill>
                <a:effectLst/>
              </a:rPr>
              <a:t> heart </a:t>
            </a:r>
            <a:r>
              <a:rPr lang="en-US" sz="4500" b="1" dirty="0" smtClean="0">
                <a:ln w="28575">
                  <a:solidFill>
                    <a:schemeClr val="tx1"/>
                  </a:solidFill>
                </a:ln>
                <a:solidFill>
                  <a:schemeClr val="bg1"/>
                </a:solidFill>
                <a:effectLst/>
              </a:rPr>
              <a:t>I </a:t>
            </a:r>
            <a:r>
              <a:rPr lang="en-US" sz="4500" b="1" dirty="0" smtClean="0">
                <a:ln>
                  <a:solidFill>
                    <a:schemeClr val="tx1"/>
                  </a:solidFill>
                </a:ln>
                <a:solidFill>
                  <a:schemeClr val="bg1"/>
                </a:solidFill>
                <a:effectLst/>
              </a:rPr>
              <a:t>seek </a:t>
            </a:r>
            <a:r>
              <a:rPr lang="en-US" sz="4500" b="1" dirty="0" smtClean="0">
                <a:ln w="28575">
                  <a:solidFill>
                    <a:schemeClr val="tx1"/>
                  </a:solidFill>
                </a:ln>
                <a:solidFill>
                  <a:schemeClr val="bg1"/>
                </a:solidFill>
                <a:effectLst/>
              </a:rPr>
              <a:t>you; </a:t>
            </a:r>
            <a:r>
              <a:rPr lang="en-US" sz="4500" b="1" dirty="0" smtClean="0">
                <a:ln>
                  <a:solidFill>
                    <a:schemeClr val="tx1"/>
                  </a:solidFill>
                </a:ln>
                <a:solidFill>
                  <a:schemeClr val="bg1"/>
                </a:solidFill>
                <a:effectLst/>
              </a:rPr>
              <a:t>let </a:t>
            </a:r>
            <a:r>
              <a:rPr lang="en-US" sz="4500" b="1" dirty="0" smtClean="0">
                <a:ln w="28575">
                  <a:solidFill>
                    <a:schemeClr val="tx1"/>
                  </a:solidFill>
                </a:ln>
                <a:solidFill>
                  <a:schemeClr val="bg1"/>
                </a:solidFill>
                <a:effectLst/>
              </a:rPr>
              <a:t>me</a:t>
            </a:r>
            <a:r>
              <a:rPr lang="en-US" sz="4500" b="1" dirty="0" smtClean="0">
                <a:ln>
                  <a:solidFill>
                    <a:schemeClr val="tx1"/>
                  </a:solidFill>
                </a:ln>
                <a:solidFill>
                  <a:schemeClr val="bg1"/>
                </a:solidFill>
                <a:effectLst/>
              </a:rPr>
              <a:t> not </a:t>
            </a:r>
            <a:r>
              <a:rPr lang="en-US" sz="4500" b="1" dirty="0" smtClean="0">
                <a:ln w="28575">
                  <a:solidFill>
                    <a:schemeClr val="tx1"/>
                  </a:solidFill>
                </a:ln>
                <a:solidFill>
                  <a:schemeClr val="bg1"/>
                </a:solidFill>
                <a:effectLst/>
              </a:rPr>
              <a:t>wander</a:t>
            </a:r>
            <a:r>
              <a:rPr lang="en-US" sz="4500" b="1" dirty="0" smtClean="0">
                <a:ln>
                  <a:solidFill>
                    <a:schemeClr val="tx1"/>
                  </a:solidFill>
                </a:ln>
                <a:solidFill>
                  <a:schemeClr val="bg1"/>
                </a:solidFill>
                <a:effectLst/>
              </a:rPr>
              <a:t> from </a:t>
            </a:r>
            <a:r>
              <a:rPr lang="en-US" sz="4500" b="1" dirty="0" smtClean="0">
                <a:ln w="28575">
                  <a:solidFill>
                    <a:schemeClr val="tx1"/>
                  </a:solidFill>
                </a:ln>
                <a:solidFill>
                  <a:schemeClr val="bg1"/>
                </a:solidFill>
                <a:effectLst/>
              </a:rPr>
              <a:t>your</a:t>
            </a:r>
            <a:r>
              <a:rPr lang="en-US" sz="4500" b="1" dirty="0" smtClean="0">
                <a:ln>
                  <a:solidFill>
                    <a:schemeClr val="tx1"/>
                  </a:solidFill>
                </a:ln>
                <a:solidFill>
                  <a:schemeClr val="bg1"/>
                </a:solidFill>
                <a:effectLst/>
              </a:rPr>
              <a:t> commandments! </a:t>
            </a:r>
            <a:r>
              <a:rPr lang="en-US" sz="4500" b="1" dirty="0" smtClean="0">
                <a:ln w="28575">
                  <a:solidFill>
                    <a:schemeClr val="tx1"/>
                  </a:solidFill>
                </a:ln>
                <a:solidFill>
                  <a:schemeClr val="bg1"/>
                </a:solidFill>
                <a:effectLst/>
              </a:rPr>
              <a:t>I</a:t>
            </a:r>
            <a:r>
              <a:rPr lang="en-US" sz="4500" b="1" dirty="0" smtClean="0">
                <a:ln>
                  <a:solidFill>
                    <a:schemeClr val="tx1"/>
                  </a:solidFill>
                </a:ln>
                <a:solidFill>
                  <a:schemeClr val="bg1"/>
                </a:solidFill>
                <a:effectLst/>
              </a:rPr>
              <a:t> have </a:t>
            </a:r>
            <a:r>
              <a:rPr lang="en-US" sz="4500" b="1" dirty="0" smtClean="0">
                <a:ln w="28575">
                  <a:solidFill>
                    <a:schemeClr val="tx1"/>
                  </a:solidFill>
                </a:ln>
                <a:solidFill>
                  <a:schemeClr val="bg1"/>
                </a:solidFill>
                <a:effectLst/>
              </a:rPr>
              <a:t>stored</a:t>
            </a:r>
            <a:r>
              <a:rPr lang="en-US" sz="4500" b="1" dirty="0" smtClean="0">
                <a:ln>
                  <a:solidFill>
                    <a:schemeClr val="tx1"/>
                  </a:solidFill>
                </a:ln>
                <a:solidFill>
                  <a:schemeClr val="bg1"/>
                </a:solidFill>
                <a:effectLst/>
              </a:rPr>
              <a:t> up </a:t>
            </a:r>
            <a:r>
              <a:rPr lang="en-US" sz="4500" b="1" dirty="0" smtClean="0">
                <a:ln w="28575">
                  <a:solidFill>
                    <a:schemeClr val="tx1"/>
                  </a:solidFill>
                </a:ln>
                <a:solidFill>
                  <a:schemeClr val="bg1"/>
                </a:solidFill>
                <a:effectLst/>
              </a:rPr>
              <a:t>your </a:t>
            </a:r>
            <a:r>
              <a:rPr lang="en-US" sz="4500" b="1" dirty="0" smtClean="0">
                <a:ln>
                  <a:solidFill>
                    <a:schemeClr val="tx1"/>
                  </a:solidFill>
                </a:ln>
                <a:solidFill>
                  <a:schemeClr val="bg1"/>
                </a:solidFill>
                <a:effectLst/>
              </a:rPr>
              <a:t>word </a:t>
            </a:r>
            <a:r>
              <a:rPr lang="en-US" sz="4500" b="1" dirty="0" smtClean="0">
                <a:ln w="28575">
                  <a:solidFill>
                    <a:schemeClr val="tx1"/>
                  </a:solidFill>
                </a:ln>
                <a:solidFill>
                  <a:schemeClr val="bg1"/>
                </a:solidFill>
                <a:effectLst/>
              </a:rPr>
              <a:t>in</a:t>
            </a:r>
            <a:r>
              <a:rPr lang="en-US" sz="4500" b="1" dirty="0" smtClean="0">
                <a:ln>
                  <a:solidFill>
                    <a:schemeClr val="tx1"/>
                  </a:solidFill>
                </a:ln>
                <a:solidFill>
                  <a:schemeClr val="bg1"/>
                </a:solidFill>
                <a:effectLst/>
              </a:rPr>
              <a:t> my </a:t>
            </a:r>
            <a:r>
              <a:rPr lang="en-US" sz="4500" b="1" dirty="0" smtClean="0">
                <a:ln w="28575">
                  <a:solidFill>
                    <a:schemeClr val="tx1"/>
                  </a:solidFill>
                </a:ln>
                <a:solidFill>
                  <a:schemeClr val="bg1"/>
                </a:solidFill>
                <a:effectLst/>
              </a:rPr>
              <a:t>heart,</a:t>
            </a:r>
          </a:p>
          <a:p>
            <a:pPr algn="ctr"/>
            <a:r>
              <a:rPr lang="en-US" sz="4500" b="1" dirty="0" smtClean="0">
                <a:ln>
                  <a:solidFill>
                    <a:schemeClr val="tx1"/>
                  </a:solidFill>
                </a:ln>
                <a:solidFill>
                  <a:schemeClr val="bg1"/>
                </a:solidFill>
                <a:effectLst/>
              </a:rPr>
              <a:t>    that </a:t>
            </a:r>
            <a:r>
              <a:rPr lang="en-US" sz="4500" b="1" dirty="0" smtClean="0">
                <a:ln w="28575">
                  <a:solidFill>
                    <a:schemeClr val="tx1"/>
                  </a:solidFill>
                </a:ln>
                <a:solidFill>
                  <a:schemeClr val="bg1"/>
                </a:solidFill>
                <a:effectLst/>
              </a:rPr>
              <a:t>I</a:t>
            </a:r>
            <a:r>
              <a:rPr lang="en-US" sz="4500" b="1" dirty="0" smtClean="0">
                <a:ln>
                  <a:solidFill>
                    <a:schemeClr val="tx1"/>
                  </a:solidFill>
                </a:ln>
                <a:solidFill>
                  <a:schemeClr val="bg1"/>
                </a:solidFill>
                <a:effectLst/>
              </a:rPr>
              <a:t> might </a:t>
            </a:r>
            <a:r>
              <a:rPr lang="en-US" sz="4500" b="1" dirty="0" smtClean="0">
                <a:ln w="28575">
                  <a:solidFill>
                    <a:schemeClr val="tx1"/>
                  </a:solidFill>
                </a:ln>
                <a:solidFill>
                  <a:schemeClr val="bg1"/>
                </a:solidFill>
                <a:effectLst/>
              </a:rPr>
              <a:t>not</a:t>
            </a:r>
            <a:r>
              <a:rPr lang="en-US" sz="4500" b="1" dirty="0" smtClean="0">
                <a:ln>
                  <a:solidFill>
                    <a:schemeClr val="tx1"/>
                  </a:solidFill>
                </a:ln>
                <a:solidFill>
                  <a:schemeClr val="bg1"/>
                </a:solidFill>
                <a:effectLst/>
              </a:rPr>
              <a:t> sin </a:t>
            </a:r>
            <a:r>
              <a:rPr lang="en-US" sz="4500" b="1" dirty="0" smtClean="0">
                <a:ln w="28575">
                  <a:solidFill>
                    <a:schemeClr val="tx1"/>
                  </a:solidFill>
                </a:ln>
                <a:solidFill>
                  <a:schemeClr val="bg1"/>
                </a:solidFill>
                <a:effectLst/>
              </a:rPr>
              <a:t>against</a:t>
            </a:r>
            <a:r>
              <a:rPr lang="en-US" sz="4500" b="1" dirty="0" smtClean="0">
                <a:ln>
                  <a:solidFill>
                    <a:schemeClr val="tx1"/>
                  </a:solidFill>
                </a:ln>
                <a:solidFill>
                  <a:schemeClr val="bg1"/>
                </a:solidFill>
                <a:effectLst/>
              </a:rPr>
              <a:t> you.</a:t>
            </a:r>
          </a:p>
          <a:p>
            <a:pPr algn="ctr"/>
            <a:r>
              <a:rPr lang="en-US" sz="4500" b="1" dirty="0" smtClean="0">
                <a:ln w="28575">
                  <a:solidFill>
                    <a:schemeClr val="tx1"/>
                  </a:solidFill>
                </a:ln>
                <a:solidFill>
                  <a:schemeClr val="bg1"/>
                </a:solidFill>
                <a:effectLst/>
              </a:rPr>
              <a:t>Psalms 119:9-11</a:t>
            </a:r>
            <a:endParaRPr lang="en-US" sz="4500" b="1" dirty="0">
              <a:ln w="28575">
                <a:solidFill>
                  <a:schemeClr val="tx1"/>
                </a:solidFill>
              </a:ln>
              <a:solidFill>
                <a:schemeClr val="bg1"/>
              </a:solidFill>
              <a:effectLst/>
            </a:endParaRPr>
          </a:p>
        </p:txBody>
      </p:sp>
      <p:sp>
        <p:nvSpPr>
          <p:cNvPr id="2" name="Action Button: Forward or Next 1">
            <a:hlinkClick r:id="" action="ppaction://hlinkshowjump?jump=firstslide" highlightClick="1"/>
          </p:cNvPr>
          <p:cNvSpPr/>
          <p:nvPr/>
        </p:nvSpPr>
        <p:spPr>
          <a:xfrm>
            <a:off x="8610600" y="6324600"/>
            <a:ext cx="381000" cy="381000"/>
          </a:xfrm>
          <a:prstGeom prst="actionButtonForwardNext">
            <a:avLst/>
          </a:prstGeom>
          <a:solidFill>
            <a:schemeClr val="accent4">
              <a:lumMod val="60000"/>
              <a:lumOff val="40000"/>
              <a:alpha val="63000"/>
            </a:schemeClr>
          </a:solid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0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136</Words>
  <Application>Microsoft Office PowerPoint</Application>
  <PresentationFormat>On-screen Show (4:3)</PresentationFormat>
  <Paragraphs>12</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McGraw</dc:creator>
  <cp:lastModifiedBy>Brianna Frook</cp:lastModifiedBy>
  <cp:revision>24</cp:revision>
  <dcterms:created xsi:type="dcterms:W3CDTF">2017-10-13T13:49:01Z</dcterms:created>
  <dcterms:modified xsi:type="dcterms:W3CDTF">2018-02-22T16:53:08Z</dcterms:modified>
</cp:coreProperties>
</file>