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4" r:id="rId2"/>
    <p:sldId id="256" r:id="rId3"/>
    <p:sldId id="259" r:id="rId4"/>
    <p:sldId id="257" r:id="rId5"/>
    <p:sldId id="276" r:id="rId6"/>
    <p:sldId id="258" r:id="rId7"/>
    <p:sldId id="275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24"/>
    <a:srgbClr val="C8D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67C84-16FB-4863-BAB9-08D18072F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94F3AF-B2CD-4E59-8353-C3FC3A7A4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2ADDF-72AA-4C86-B3E4-0077EFB4B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DF17-A7A7-472F-AC8B-47D7210C8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7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7657D2-E4EF-4396-AEC4-3BD26186D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E77856-4C87-467F-A067-4C26FB27D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42B16-2B4D-4374-BA06-3E69353ED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4E970-1872-47D9-A1CC-1167C3E82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63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1AC5E-AB3E-440B-8A97-7344C5611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02BEF-E66C-4945-9BCE-034A8AA70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38B897-4367-48D0-B839-77D5FC499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F5938-E647-4EB5-996E-4CD09635B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85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1C69F-A4A4-4224-9590-AFC39A775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A4799A-CA04-47E6-BE41-008CC69F7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55C2D7-DCAB-4AC0-81D3-EF5C0BF8D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0587A-0AC0-4131-8A98-5DBF85F6A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1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9D30F-0A1B-4D35-838E-26AA750EE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762D62-13C3-4D98-9DE3-1A74F492D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8A8219-F072-4E0E-9BFC-D1907D93E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33A6D-F9A1-441E-91FF-E73D4F41D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8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83059-3162-469B-97AA-0C3CDE439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06970-A68D-4B41-8EF0-6D36127E4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1E77E1-C9BD-47A7-AEAA-ED3F8E5F2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82E15-B86C-4BF8-9B96-69C1BF5D6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4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C94C67-3A93-4980-BE6A-6F232397C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02176C-9895-472F-A048-E7B96561E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1DF21-F2A6-4552-8971-8B417395E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782B1-931A-4E4C-8672-897789D23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44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AB476A-BA2F-4085-8835-0CA3718F7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A0B6D2-4005-4264-84A7-E4BE4B454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4F74A2-21D3-4914-817E-9D780F9D0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E7C04-0CBC-48CE-8A23-38C358238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6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9B291C-9732-4D4D-A6F9-7F5B58E28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1E9D25-3FEC-45B5-BFEC-ADE826F0E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A5E7AA-08FD-4F18-8857-72E7E5B86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51AF3-5427-4389-B853-C7C601133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01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03021-63BA-4BBC-AC3B-3BD868DAE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F3F67-461F-4881-A677-C206C2C3A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7ECDC-1502-4EAF-8835-71AA4EC5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12D27-3F40-4EC0-85BF-8BBDDBC05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0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FE165-584C-478C-84C2-33CD9B17E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1D7A0-7D08-4B1D-801D-BCCB1D0E3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8BDA0-4D07-4AA5-B490-4064103B2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D45A8-52A1-417A-AA30-EDA9D355D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9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2F9493-117A-414B-91A3-F005FD91F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19DA9F-23EE-42B9-BCC6-20396B7DB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829CD2-3126-44C0-B3AC-E2C2712AE8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0062B6-446F-47F6-A08C-93542E672B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D79C5E-D6B6-470F-A34B-B493DC34BD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39D301E-37A5-426C-B199-57FC9DE91E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11D0FE77-1F2B-4AFF-96D4-BC46D65A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>
            <a:extLst>
              <a:ext uri="{FF2B5EF4-FFF2-40B4-BE49-F238E27FC236}">
                <a16:creationId xmlns:a16="http://schemas.microsoft.com/office/drawing/2014/main" id="{8B470095-84E6-456A-8BC2-CC7399A1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>
            <a:extLst>
              <a:ext uri="{FF2B5EF4-FFF2-40B4-BE49-F238E27FC236}">
                <a16:creationId xmlns:a16="http://schemas.microsoft.com/office/drawing/2014/main" id="{02ECA272-4966-4211-8E9D-C82687C6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69D8D9-E6D4-4D49-997D-5F0B748C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A471-B4D7-4EC8-8E14-8D036B6FA4EB}"/>
              </a:ext>
            </a:extLst>
          </p:cNvPr>
          <p:cNvSpPr txBox="1"/>
          <p:nvPr/>
        </p:nvSpPr>
        <p:spPr>
          <a:xfrm>
            <a:off x="3429000" y="169006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is</a:t>
            </a:r>
            <a:b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kind!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>
            <a:extLst>
              <a:ext uri="{FF2B5EF4-FFF2-40B4-BE49-F238E27FC236}">
                <a16:creationId xmlns:a16="http://schemas.microsoft.com/office/drawing/2014/main" id="{02ECA272-4966-4211-8E9D-C82687C6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437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5037019A-8838-4B3B-82EE-9A6CA5F2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>
            <a:extLst>
              <a:ext uri="{FF2B5EF4-FFF2-40B4-BE49-F238E27FC236}">
                <a16:creationId xmlns:a16="http://schemas.microsoft.com/office/drawing/2014/main" id="{35546080-E51E-43B8-B111-2112F3FB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>
            <a:extLst>
              <a:ext uri="{FF2B5EF4-FFF2-40B4-BE49-F238E27FC236}">
                <a16:creationId xmlns:a16="http://schemas.microsoft.com/office/drawing/2014/main" id="{DA2EF952-3109-4C27-8249-EF42F904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2022-04-07T15:47:28Z</dcterms:modified>
</cp:coreProperties>
</file>