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4" r:id="rId2"/>
    <p:sldId id="256" r:id="rId3"/>
    <p:sldId id="259" r:id="rId4"/>
    <p:sldId id="257" r:id="rId5"/>
    <p:sldId id="276" r:id="rId6"/>
    <p:sldId id="258" r:id="rId7"/>
    <p:sldId id="275" r:id="rId8"/>
    <p:sldId id="266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B0D04-D2A5-46E5-918F-4300229A2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425A24-6428-42AF-8817-81BD27203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8CF20-6A92-4FAA-974B-6FA39129B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439FD-E3C9-4164-924F-61294BB2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1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AE7784-50E5-4625-A94E-5220FA163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1209C-48FA-47B3-B305-6A6962817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5C8B9-EFF5-4F63-BD3A-0762C6C79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E939C-C342-4C54-9276-E090DF14A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4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7D845B-1E79-4EDA-B91A-61F4A6792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B22EA-22C8-4B1C-A91E-CFD307FCC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B6E27-E8E7-43E2-974D-3C0DBEEEE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9ADD9-B4DC-4824-BA28-8BB48DE9E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59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3C48A-BC96-42E5-85CB-2ED8F52EC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9C38F1-AC55-4E16-9663-17953A2FF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ED9FD-5620-4FDB-BF07-BC2E213AB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D988E-163C-4227-B30B-EBBAF9CE2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52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7354B-B0C5-4514-A5C4-C6E42EAE1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30D87-73A5-4613-BF54-428991DD1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00AEC-7616-4217-A530-3D6F44102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26328-4B5D-4950-9294-D1015F5DE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29CF9-B3E1-4516-859C-C75E05520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79D3B-2293-489E-A50E-A772F2122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8E772-5479-453A-8D24-4A8B9F389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9392B-FA1A-4341-8440-ED5055D6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2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8329C-B646-4354-B80F-46F761B25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5E37B5-5EE6-4FDA-90ED-F972C7F58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F59AD0-5F5A-40D6-BAD6-0A45493C7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5D52-6F40-4366-80AD-86BEC6769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2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04BD5B-7D31-4F18-97BB-DB48ABF3C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B4DF8E-0EFF-4B87-8AB4-BB183644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0F1913-964A-4EC2-BDE1-4628BF939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8326E-526A-42FD-B18C-AD0E93503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1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7AC270-0C39-451C-B470-DAAA9BF1A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78280-46C0-40DB-9C87-139F48492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4B30E2-9ECD-45E5-AF8B-83D0292AC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68850-FA03-4569-8E11-71E16B0BB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3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BC3A5-F6AF-4788-AAB7-B8E01D2CC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08286-4637-4B0C-B4D1-83A2AA22E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075E1-E9CC-4770-A3D9-96732353B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41617-4F0E-454E-9088-23D106B38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8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1DB7C-E3F8-4A26-A769-138A1F207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F74A3-4860-4A7C-8C52-A3A7F54BE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F2C40-8540-4666-9A5B-734CD7C06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C6FEF-E39A-4F29-BF63-A969D788E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0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61904-AEF3-4DA7-9356-BD2BB1FB1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83798E-FD4D-4F59-9976-18090869D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8BCB7D-A6D0-40D3-81B2-73614E42DB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06E12F-EC55-46F9-A3A9-F87C6D42BA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11192B-0485-4285-9C4A-247530EC94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84D4705-6794-4D97-B9E6-78A822E33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30D79EB7-510E-4DA7-8C01-42C9C671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>
            <a:extLst>
              <a:ext uri="{FF2B5EF4-FFF2-40B4-BE49-F238E27FC236}">
                <a16:creationId xmlns:a16="http://schemas.microsoft.com/office/drawing/2014/main" id="{13ED30AE-C16E-4A00-A9DC-0FDDC4DD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>
            <a:extLst>
              <a:ext uri="{FF2B5EF4-FFF2-40B4-BE49-F238E27FC236}">
                <a16:creationId xmlns:a16="http://schemas.microsoft.com/office/drawing/2014/main" id="{5C52061B-3239-4190-A22D-9FF5E678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047943B8-F146-47F5-95D0-98FA3E1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831DE-C32C-4FF5-811E-1FA610DDE899}"/>
              </a:ext>
            </a:extLst>
          </p:cNvPr>
          <p:cNvSpPr txBox="1"/>
          <p:nvPr/>
        </p:nvSpPr>
        <p:spPr>
          <a:xfrm>
            <a:off x="3810000" y="8328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>
            <a:extLst>
              <a:ext uri="{FF2B5EF4-FFF2-40B4-BE49-F238E27FC236}">
                <a16:creationId xmlns:a16="http://schemas.microsoft.com/office/drawing/2014/main" id="{5C52061B-3239-4190-A22D-9FF5E678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91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844AB6E8-6A60-4FF2-8F51-7B4D1D15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>
            <a:extLst>
              <a:ext uri="{FF2B5EF4-FFF2-40B4-BE49-F238E27FC236}">
                <a16:creationId xmlns:a16="http://schemas.microsoft.com/office/drawing/2014/main" id="{0EF9C863-5309-4D69-BBFF-722711D2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>
            <a:extLst>
              <a:ext uri="{FF2B5EF4-FFF2-40B4-BE49-F238E27FC236}">
                <a16:creationId xmlns:a16="http://schemas.microsoft.com/office/drawing/2014/main" id="{6D4D1BEF-F599-4321-805B-37D5E2BC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</Words>
  <Application>Microsoft Office PowerPoint</Application>
  <PresentationFormat>On-screen Show (16:9)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ヒラギノ角ゴ Pro W3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2022-04-07T15:53:18Z</dcterms:modified>
</cp:coreProperties>
</file>