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7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B54B2D-E6E6-4CB5-98D5-D67D053F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B82A4-2FE1-4497-9525-24CCCC92D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D0BAF7-C6E1-4526-9E37-730AC7D7A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D0F2B-C97F-4B53-B9C3-786F517EE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7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1497C-6F95-4C9C-933C-21A6B3ABD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6E497-E488-4F9B-BC57-254B0001B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97F972-E437-4CE0-9435-A61404B08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C2CB1-B64B-461D-AF7E-DF8531312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3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75195-6DB5-4073-8C72-A867A708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193F5-F3CE-456A-9C79-175AF7743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09C348-9CC9-4C5B-A455-4A49F556F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51097-7470-4BBB-9D94-8CC370034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D31694-E101-4274-9A92-2A7E9A971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17B68-A109-467F-8182-899A8C261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7738A-AECC-45F8-A28D-A4137104B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3DFFA-A02F-4CA1-809B-85A827E16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3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28811-C305-4058-9DC4-6BFA46768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A3F5F7-3627-4A55-9AC3-953C8EF33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8CFF7-F3C9-4B93-91D8-F22D286EE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049B5-C677-4661-99AC-815047014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1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F31E9-858C-4D51-B3CB-0CFE69B1E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3CE4E-FA17-4161-A4BE-DDD0B6660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27DE2-82F4-417D-997A-A25626EC6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4B654-5280-4788-8063-29BD78934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9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E70C24-A8E2-4190-A301-EBF76E2A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751D3F-7643-48C2-9843-BF7475563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D8ECDF-1BFE-4CFF-9E66-3F1DDAE22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B8698-F4D7-44BD-B690-384140B83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4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C20416-14E2-42EF-B472-F2310C9AF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4A919B-59DA-4B67-BCCB-21B7E2259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DFFC48-80D8-4029-9259-877588A7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0D54F-3BEE-4C11-A26F-2492D5B9A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310C52-C56C-4790-9693-A62ADE42F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FD0B9C-C598-462A-B9DD-9CD6B9A6A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9CAE67-0668-411F-AAB8-8A12AA4C6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40248-994D-45C2-B9C1-22345FB65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6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1C653-3369-4B98-9705-DEEA01E35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0CC9E-DDBA-4361-A2B7-68E587A48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C29F-92B7-42E0-A863-DA2492149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3771-FC70-4C43-8567-7A79BAFCF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DEDC5-F609-433A-BA7C-175ABC13B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76D12-A10B-4F9A-A742-1AAC63D58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8046E-712A-42DF-A4A0-7A2D9A342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A2470-F22D-4F6F-8FFE-98F1A38B5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43B787-07FD-4DB8-8374-D9912AAA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B0D8FB-F1D8-449A-B4D4-13027C041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412E3F-BAB9-42FD-AB02-217854862B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ED103A-F992-4320-974A-16E275BC3D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3AE4E2-D2F3-4ACB-ACB7-D7BAD16605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177111B-355F-4A1F-B663-8180CFB214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8570657B-E603-46B0-A50D-1E308060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2537C-EDD3-4C1F-A5B3-113CBF77EAB8}"/>
              </a:ext>
            </a:extLst>
          </p:cNvPr>
          <p:cNvSpPr txBox="1"/>
          <p:nvPr/>
        </p:nvSpPr>
        <p:spPr>
          <a:xfrm>
            <a:off x="457200" y="21726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37317462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2022-04-08T20:04:13Z</dcterms:modified>
</cp:coreProperties>
</file>