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8" r:id="rId3"/>
    <p:sldId id="260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F32F-AE80-490D-89B4-0B46CAC03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1BDFC-84EB-4FDD-A3AE-87B008DB6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CAA7F-C32B-4F6F-92E6-FF9DE3F5A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CCF55-BF81-4A29-B1C9-0C7FBEB5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F4F6B-4EEF-48C0-8D0A-CD49D169B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649E6-9EEF-4CA4-937A-FFA445E2C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F2FAD-BFCF-4F89-9320-16BA42025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9F325-33E6-4247-A7D1-04502B9E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53CFF-F165-4B3C-A583-0C64B4A6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6D8E-2038-4577-A25F-B13BEA32C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8137F-1FB0-4835-AF03-170986537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CC4C-75A7-4478-85E0-B2F9FB9D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A6648-7925-4973-8854-3956AC577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C42C-8EAA-466A-94BD-F4645C781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11F0F-F7B5-4C11-82FB-373EEA3B2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F3F17-4483-46A0-B60C-07C0F7B0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3486C-1F6F-4B68-93D2-E40B32CED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2B7FC-1B11-45BE-BF9C-128B2D8ED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D7DD4-9F7D-4A2C-A836-313D470F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18937-4753-4F5B-8205-ED043634D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924C-E443-42DE-891E-E09BE6C9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2846-78EE-44C4-94AF-C36634285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257E3-DD30-4294-A616-A152ABEE3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6CB01-A4FC-4208-8B9D-449EBE2A7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A9F4FE-742A-432F-867D-C3FDF43FE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C6509-78F0-4C61-8A39-1E6B4B33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93FBE-7D18-4AB1-B255-3B230E12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BE8A-E41D-4EBD-A916-C8F9F242B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EABE45-06BA-4911-81E6-65CF43D0F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784F6-7335-4D98-A61D-75DBA3347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2375C-7589-485B-A101-652F41D93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53CF8-50D7-4FEE-AEDE-27091CE70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91863-D424-42DC-A3CF-8F152862D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02BC61-AB27-4DEA-948C-BEE9383B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7AB0F-0EB2-4AB6-9AC1-8CF323B50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14DB-DBEF-47F7-B1EE-C005BDF19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69926-8219-49CD-8399-65835FA67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93E4-9CEA-4A21-A59F-F8F1CACA2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76715-9D12-47C3-ADE3-2858ED367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5AE4D-388E-4D1F-AB54-E8572C1BE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24F74-F33D-4EC7-A878-BDA31606E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4BB21-0905-4BC4-B5B0-C6ED9444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0A117-1D02-4ED0-A5C6-872335285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9CA7-70BD-4BF9-AD55-FE5844780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B8C99-35AD-46FF-A8AF-1C9B42DB2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C8004-DECC-4229-81C9-261BE7B8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D365B-9739-498B-82AB-02A421ED2E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3BEDA-8F65-4E75-8F9D-813FF3FC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34548C-BFAA-4524-8DA0-172A7332E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C406D65-4E06-431A-8B42-83CE64C45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BE935-CA96-4658-BA9B-B9CA8B4B79AE}"/>
              </a:ext>
            </a:extLst>
          </p:cNvPr>
          <p:cNvSpPr txBox="1"/>
          <p:nvPr/>
        </p:nvSpPr>
        <p:spPr>
          <a:xfrm>
            <a:off x="0" y="1371600"/>
            <a:ext cx="9144000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4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“Thy word have I hid in mine heart, that I might not sin against thee.”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4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 119:11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Trust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40355211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7BD5E3-28CB-4297-A4A1-CF9F2451A3CB}"/>
              </a:ext>
            </a:extLst>
          </p:cNvPr>
          <p:cNvSpPr txBox="1"/>
          <p:nvPr/>
        </p:nvSpPr>
        <p:spPr>
          <a:xfrm>
            <a:off x="0" y="1574408"/>
            <a:ext cx="91440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Hebrews 13:8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Stop and Remember</a:t>
            </a:r>
          </a:p>
        </p:txBody>
      </p:sp>
    </p:spTree>
    <p:extLst>
      <p:ext uri="{BB962C8B-B14F-4D97-AF65-F5344CB8AC3E}">
        <p14:creationId xmlns:p14="http://schemas.microsoft.com/office/powerpoint/2010/main" val="33873313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72E31-4825-4A13-A059-A897B1ED7942}"/>
              </a:ext>
            </a:extLst>
          </p:cNvPr>
          <p:cNvSpPr txBox="1"/>
          <p:nvPr/>
        </p:nvSpPr>
        <p:spPr>
          <a:xfrm>
            <a:off x="0" y="2128406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Romans 8:28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 God</a:t>
            </a:r>
          </a:p>
        </p:txBody>
      </p:sp>
    </p:spTree>
    <p:extLst>
      <p:ext uri="{BB962C8B-B14F-4D97-AF65-F5344CB8AC3E}">
        <p14:creationId xmlns:p14="http://schemas.microsoft.com/office/powerpoint/2010/main" val="11738927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72E31-4825-4A13-A059-A897B1ED7942}"/>
              </a:ext>
            </a:extLst>
          </p:cNvPr>
          <p:cNvSpPr txBox="1"/>
          <p:nvPr/>
        </p:nvSpPr>
        <p:spPr>
          <a:xfrm>
            <a:off x="0" y="2128406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Psalm 106:1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Thank God</a:t>
            </a:r>
          </a:p>
        </p:txBody>
      </p:sp>
    </p:spTree>
    <p:extLst>
      <p:ext uri="{BB962C8B-B14F-4D97-AF65-F5344CB8AC3E}">
        <p14:creationId xmlns:p14="http://schemas.microsoft.com/office/powerpoint/2010/main" val="40720307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72E31-4825-4A13-A059-A897B1ED7942}"/>
              </a:ext>
            </a:extLst>
          </p:cNvPr>
          <p:cNvSpPr txBox="1"/>
          <p:nvPr/>
        </p:nvSpPr>
        <p:spPr>
          <a:xfrm>
            <a:off x="0" y="2128406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Philippians 4:6-7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Ask God</a:t>
            </a:r>
          </a:p>
        </p:txBody>
      </p:sp>
    </p:spTree>
    <p:extLst>
      <p:ext uri="{BB962C8B-B14F-4D97-AF65-F5344CB8AC3E}">
        <p14:creationId xmlns:p14="http://schemas.microsoft.com/office/powerpoint/2010/main" val="41397730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28</cp:revision>
  <dcterms:created xsi:type="dcterms:W3CDTF">2013-10-01T14:07:32Z</dcterms:created>
  <dcterms:modified xsi:type="dcterms:W3CDTF">2022-04-11T18:28:30Z</dcterms:modified>
</cp:coreProperties>
</file>