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00" autoAdjust="0"/>
  </p:normalViewPr>
  <p:slideViewPr>
    <p:cSldViewPr>
      <p:cViewPr>
        <p:scale>
          <a:sx n="100" d="100"/>
          <a:sy n="100" d="100"/>
        </p:scale>
        <p:origin x="-70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A09D-34CD-4449-8984-BB828E9CBB2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76621-1BDA-494C-B44B-8A3160D8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4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Instructions: </a:t>
            </a:r>
            <a:r>
              <a:rPr lang="en-US" dirty="0" smtClean="0"/>
              <a:t>Divide </a:t>
            </a:r>
            <a:r>
              <a:rPr lang="en-US" baseline="0" dirty="0" smtClean="0"/>
              <a:t>the </a:t>
            </a:r>
            <a:r>
              <a:rPr lang="en-US" baseline="0" dirty="0" smtClean="0"/>
              <a:t>children into two teams. Ask the first team a review question. </a:t>
            </a:r>
            <a:r>
              <a:rPr lang="en-US" dirty="0" smtClean="0"/>
              <a:t>If</a:t>
            </a:r>
            <a:r>
              <a:rPr lang="en-US" baseline="0" dirty="0" smtClean="0"/>
              <a:t> the child answers the question correctly, have him choose a numbered square. Click on the square to reveal how many points his team earns. He can continue to choose and add points but if he chooses a “Zero” heart his team loses all the </a:t>
            </a:r>
            <a:r>
              <a:rPr lang="en-US" baseline="0" dirty="0" smtClean="0"/>
              <a:t>points from that turn. </a:t>
            </a:r>
            <a:r>
              <a:rPr lang="en-US" baseline="0" dirty="0" smtClean="0"/>
              <a:t>Click on the arrow to move to another slide of points and continue playing.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6621-1BDA-494C-B44B-8A3160D8D5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2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2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7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6F1F4-DE35-44B1-970A-5F8AC923E89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1713-2E0B-41E0-9579-15149279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3" Type="http://schemas.openxmlformats.org/officeDocument/2006/relationships/image" Target="../media/image1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13.wdp"/><Relationship Id="rId26" Type="http://schemas.microsoft.com/office/2007/relationships/hdphoto" Target="../media/hdphoto16.wdp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15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hdphoto" Target="../media/hdphoto12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11.wdp"/><Relationship Id="rId24" Type="http://schemas.microsoft.com/office/2007/relationships/hdphoto" Target="../media/hdphoto15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1.jpeg"/><Relationship Id="rId21" Type="http://schemas.openxmlformats.org/officeDocument/2006/relationships/image" Target="../media/image9.png"/><Relationship Id="rId7" Type="http://schemas.microsoft.com/office/2007/relationships/hdphoto" Target="../media/hdphoto19.wdp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microsoft.com/office/2007/relationships/hdphoto" Target="../media/hdphoto5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24" Type="http://schemas.microsoft.com/office/2007/relationships/hdphoto" Target="../media/hdphoto10.wdp"/><Relationship Id="rId5" Type="http://schemas.microsoft.com/office/2007/relationships/hdphoto" Target="../media/hdphoto14.wdp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openxmlformats.org/officeDocument/2006/relationships/image" Target="../media/image6.png"/><Relationship Id="rId22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13.wdp"/><Relationship Id="rId26" Type="http://schemas.microsoft.com/office/2007/relationships/hdphoto" Target="../media/hdphoto16.wdp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15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microsoft.com/office/2007/relationships/hdphoto" Target="../media/hdphoto12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11.wdp"/><Relationship Id="rId24" Type="http://schemas.microsoft.com/office/2007/relationships/hdphoto" Target="../media/hdphoto15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3" Type="http://schemas.openxmlformats.org/officeDocument/2006/relationships/image" Target="../media/image1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17.wdp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microsoft.com/office/2007/relationships/hdphoto" Target="../media/hdphoto6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33068"/>
            <a:ext cx="9144000" cy="6891068"/>
          </a:xfrm>
          <a:prstGeom prst="rect">
            <a:avLst/>
          </a:prstGeom>
        </p:spPr>
      </p:pic>
      <p:pic>
        <p:nvPicPr>
          <p:cNvPr id="5" name="Points 4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6" y="1936680"/>
            <a:ext cx="1732815" cy="137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8" y="281542"/>
            <a:ext cx="1732815" cy="13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3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47" y="272274"/>
            <a:ext cx="1701185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2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9904" y1="47734" x2="29904" y2="47734"/>
                        <a14:foregroundMark x1="50718" y1="35952" x2="50718" y2="35952"/>
                        <a14:foregroundMark x1="71531" y1="37160" x2="71531" y2="37160"/>
                        <a14:foregroundMark x1="42823" y1="34441" x2="42823" y2="34441"/>
                        <a14:foregroundMark x1="30861" y1="39577" x2="30861" y2="39577"/>
                        <a14:foregroundMark x1="72727" y1="48338" x2="72727" y2="48338"/>
                        <a14:foregroundMark x1="74641" y1="42598" x2="74641" y2="42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51" y="283539"/>
            <a:ext cx="1735728" cy="13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10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6" y="5225931"/>
            <a:ext cx="1701185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1"/>
          <p:cNvGrpSpPr/>
          <p:nvPr/>
        </p:nvGrpSpPr>
        <p:grpSpPr>
          <a:xfrm>
            <a:off x="986389" y="111371"/>
            <a:ext cx="1732815" cy="1575286"/>
            <a:chOff x="2133600" y="100609"/>
            <a:chExt cx="1732815" cy="1575286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1</a:t>
              </a:r>
              <a:endParaRPr lang="en-US" sz="7200" dirty="0"/>
            </a:p>
          </p:txBody>
        </p:sp>
      </p:grpSp>
      <p:grpSp>
        <p:nvGrpSpPr>
          <p:cNvPr id="24" name="2"/>
          <p:cNvGrpSpPr/>
          <p:nvPr/>
        </p:nvGrpSpPr>
        <p:grpSpPr>
          <a:xfrm>
            <a:off x="3705593" y="111371"/>
            <a:ext cx="1732815" cy="1575286"/>
            <a:chOff x="2133600" y="100609"/>
            <a:chExt cx="1732815" cy="1575286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2</a:t>
              </a:r>
            </a:p>
          </p:txBody>
        </p:sp>
      </p:grpSp>
      <p:grpSp>
        <p:nvGrpSpPr>
          <p:cNvPr id="28" name="3"/>
          <p:cNvGrpSpPr/>
          <p:nvPr/>
        </p:nvGrpSpPr>
        <p:grpSpPr>
          <a:xfrm>
            <a:off x="6424797" y="111371"/>
            <a:ext cx="1732815" cy="1575286"/>
            <a:chOff x="2133600" y="100609"/>
            <a:chExt cx="1732815" cy="1575286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3</a:t>
              </a:r>
            </a:p>
          </p:txBody>
        </p:sp>
      </p:grpSp>
      <p:grpSp>
        <p:nvGrpSpPr>
          <p:cNvPr id="31" name="4"/>
          <p:cNvGrpSpPr/>
          <p:nvPr/>
        </p:nvGrpSpPr>
        <p:grpSpPr>
          <a:xfrm>
            <a:off x="986389" y="1798028"/>
            <a:ext cx="1732815" cy="1575286"/>
            <a:chOff x="2133600" y="100609"/>
            <a:chExt cx="1732815" cy="1575286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661318" y="288087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pic>
        <p:nvPicPr>
          <p:cNvPr id="1026" name="Points 7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44634" y1="31385" x2="48537" y2="51692"/>
                        <a14:foregroundMark x1="65854" y1="31385" x2="75366" y2="48615"/>
                        <a14:foregroundMark x1="54146" y1="35077" x2="55610" y2="46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8" y="3593861"/>
            <a:ext cx="1703712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7"/>
          <p:cNvGrpSpPr/>
          <p:nvPr/>
        </p:nvGrpSpPr>
        <p:grpSpPr>
          <a:xfrm>
            <a:off x="986389" y="3484685"/>
            <a:ext cx="1732815" cy="1575286"/>
            <a:chOff x="2133600" y="100609"/>
            <a:chExt cx="1732815" cy="1575286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7</a:t>
              </a:r>
            </a:p>
          </p:txBody>
        </p:sp>
      </p:grpSp>
      <p:pic>
        <p:nvPicPr>
          <p:cNvPr id="1027" name="Points 5- Zer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27" y="1942985"/>
            <a:ext cx="1746459" cy="138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5"/>
          <p:cNvGrpSpPr/>
          <p:nvPr/>
        </p:nvGrpSpPr>
        <p:grpSpPr>
          <a:xfrm>
            <a:off x="3705593" y="1798028"/>
            <a:ext cx="1732815" cy="1575286"/>
            <a:chOff x="2141435" y="63810"/>
            <a:chExt cx="1732815" cy="1575286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251289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5</a:t>
              </a:r>
            </a:p>
          </p:txBody>
        </p:sp>
      </p:grpSp>
      <p:pic>
        <p:nvPicPr>
          <p:cNvPr id="1028" name="Points 8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68" y="3612995"/>
            <a:ext cx="1770901" cy="14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6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42" y="1895076"/>
            <a:ext cx="1770901" cy="14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6"/>
          <p:cNvGrpSpPr/>
          <p:nvPr/>
        </p:nvGrpSpPr>
        <p:grpSpPr>
          <a:xfrm>
            <a:off x="6424797" y="1798028"/>
            <a:ext cx="1732815" cy="1575286"/>
            <a:chOff x="2104308" y="94228"/>
            <a:chExt cx="1732815" cy="1575286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308" y="94228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32026" y="281707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pic>
        <p:nvPicPr>
          <p:cNvPr id="1029" name="Pionts 9-5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99406" l="1885" r="979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47" y="3571138"/>
            <a:ext cx="1758675" cy="1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9"/>
          <p:cNvGrpSpPr/>
          <p:nvPr/>
        </p:nvGrpSpPr>
        <p:grpSpPr>
          <a:xfrm>
            <a:off x="6424797" y="3484685"/>
            <a:ext cx="1732815" cy="1575286"/>
            <a:chOff x="2133600" y="100609"/>
            <a:chExt cx="1732815" cy="1575286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grpSp>
        <p:nvGrpSpPr>
          <p:cNvPr id="53" name="10"/>
          <p:cNvGrpSpPr/>
          <p:nvPr/>
        </p:nvGrpSpPr>
        <p:grpSpPr>
          <a:xfrm>
            <a:off x="986389" y="5171342"/>
            <a:ext cx="1732815" cy="1575286"/>
            <a:chOff x="2133600" y="100609"/>
            <a:chExt cx="1732815" cy="1575286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pic>
        <p:nvPicPr>
          <p:cNvPr id="1030" name="Points 11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77" y="5300322"/>
            <a:ext cx="1604962" cy="127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1"/>
          <p:cNvGrpSpPr/>
          <p:nvPr/>
        </p:nvGrpSpPr>
        <p:grpSpPr>
          <a:xfrm>
            <a:off x="3705593" y="5171342"/>
            <a:ext cx="1732815" cy="1575286"/>
            <a:chOff x="2133600" y="100609"/>
            <a:chExt cx="1732815" cy="1575286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31" name="Points 12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34" y="5237509"/>
            <a:ext cx="1698271" cy="134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12"/>
          <p:cNvGrpSpPr/>
          <p:nvPr/>
        </p:nvGrpSpPr>
        <p:grpSpPr>
          <a:xfrm>
            <a:off x="6424797" y="5171342"/>
            <a:ext cx="1732815" cy="1575286"/>
            <a:chOff x="2133600" y="100609"/>
            <a:chExt cx="1732815" cy="1575286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3" y="3484685"/>
            <a:ext cx="1732815" cy="1575286"/>
            <a:chOff x="2133600" y="100609"/>
            <a:chExt cx="1732815" cy="1575286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sp>
        <p:nvSpPr>
          <p:cNvPr id="60" name="Right Arrow 59">
            <a:hlinkClick r:id="" action="ppaction://hlinkshowjump?jump=nextslide"/>
          </p:cNvPr>
          <p:cNvSpPr/>
          <p:nvPr/>
        </p:nvSpPr>
        <p:spPr>
          <a:xfrm>
            <a:off x="8790317" y="6457600"/>
            <a:ext cx="304800" cy="30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33068"/>
            <a:ext cx="9144000" cy="6891068"/>
          </a:xfrm>
          <a:prstGeom prst="rect">
            <a:avLst/>
          </a:prstGeom>
        </p:spPr>
      </p:pic>
      <p:pic>
        <p:nvPicPr>
          <p:cNvPr id="5" name="Points 1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2" y="297583"/>
            <a:ext cx="1732815" cy="137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 8-5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25" y="3598402"/>
            <a:ext cx="1732815" cy="13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11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14" y="5259410"/>
            <a:ext cx="1651617" cy="13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12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9904" y1="47734" x2="29904" y2="47734"/>
                        <a14:foregroundMark x1="50718" y1="35952" x2="50718" y2="35952"/>
                        <a14:foregroundMark x1="71531" y1="37160" x2="71531" y2="37160"/>
                        <a14:foregroundMark x1="42823" y1="34441" x2="42823" y2="34441"/>
                        <a14:foregroundMark x1="30861" y1="39577" x2="30861" y2="39577"/>
                        <a14:foregroundMark x1="72727" y1="48338" x2="72727" y2="48338"/>
                        <a14:foregroundMark x1="74641" y1="42598" x2="74641" y2="42598"/>
                        <a14:foregroundMark x1="28993" y1="27640" x2="28501" y2="52795"/>
                        <a14:foregroundMark x1="41278" y1="33540" x2="60688" y2="50311"/>
                        <a14:foregroundMark x1="41769" y1="38509" x2="43243" y2="50932"/>
                        <a14:foregroundMark x1="68796" y1="33540" x2="66093" y2="44410"/>
                        <a14:foregroundMark x1="65602" y1="32298" x2="66585" y2="49689"/>
                        <a14:foregroundMark x1="73956" y1="34161" x2="76413" y2="49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79" y="5225681"/>
            <a:ext cx="1688874" cy="133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7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74" y="3618916"/>
            <a:ext cx="1668277" cy="13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1"/>
          <p:cNvGrpSpPr/>
          <p:nvPr/>
        </p:nvGrpSpPr>
        <p:grpSpPr>
          <a:xfrm>
            <a:off x="986389" y="111371"/>
            <a:ext cx="1732815" cy="1575286"/>
            <a:chOff x="2133600" y="100609"/>
            <a:chExt cx="1732815" cy="1575286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1</a:t>
              </a:r>
            </a:p>
          </p:txBody>
        </p:sp>
      </p:grpSp>
      <p:pic>
        <p:nvPicPr>
          <p:cNvPr id="1026" name="Points 4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44634" y1="31385" x2="48537" y2="51692"/>
                        <a14:foregroundMark x1="65854" y1="31385" x2="75366" y2="48615"/>
                        <a14:foregroundMark x1="54146" y1="35077" x2="55610" y2="46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7" y="1970805"/>
            <a:ext cx="1703712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oints 3- Zer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72" y="293553"/>
            <a:ext cx="1722075" cy="13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3"/>
          <p:cNvGrpSpPr/>
          <p:nvPr/>
        </p:nvGrpSpPr>
        <p:grpSpPr>
          <a:xfrm>
            <a:off x="6424797" y="111371"/>
            <a:ext cx="1732815" cy="1575286"/>
            <a:chOff x="2141435" y="63810"/>
            <a:chExt cx="1732815" cy="1575286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251289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3</a:t>
              </a:r>
              <a:endParaRPr lang="en-US" sz="7200" dirty="0"/>
            </a:p>
          </p:txBody>
        </p:sp>
      </p:grpSp>
      <p:pic>
        <p:nvPicPr>
          <p:cNvPr id="1028" name="Points 6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35" y="1954219"/>
            <a:ext cx="1738499" cy="137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2-3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19" y="287412"/>
            <a:ext cx="1770901" cy="14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6"/>
          <p:cNvGrpSpPr/>
          <p:nvPr/>
        </p:nvGrpSpPr>
        <p:grpSpPr>
          <a:xfrm>
            <a:off x="6424797" y="1798028"/>
            <a:ext cx="1732815" cy="1575286"/>
            <a:chOff x="2133600" y="100609"/>
            <a:chExt cx="1732815" cy="1575286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pic>
        <p:nvPicPr>
          <p:cNvPr id="1030" name="Points 5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46" y="1978612"/>
            <a:ext cx="1678322" cy="13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1"/>
          <p:cNvGrpSpPr/>
          <p:nvPr/>
        </p:nvGrpSpPr>
        <p:grpSpPr>
          <a:xfrm>
            <a:off x="3705593" y="5171342"/>
            <a:ext cx="1732815" cy="1575286"/>
            <a:chOff x="2133600" y="100609"/>
            <a:chExt cx="1732815" cy="1575286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31" name="Points 10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48" y="5240902"/>
            <a:ext cx="1662118" cy="13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12"/>
          <p:cNvGrpSpPr/>
          <p:nvPr/>
        </p:nvGrpSpPr>
        <p:grpSpPr>
          <a:xfrm>
            <a:off x="6424797" y="5171342"/>
            <a:ext cx="1732815" cy="1575286"/>
            <a:chOff x="2133600" y="100609"/>
            <a:chExt cx="1732815" cy="1575286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3" y="3484685"/>
            <a:ext cx="1732815" cy="1575286"/>
            <a:chOff x="2133600" y="100609"/>
            <a:chExt cx="1732815" cy="1575286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pic>
        <p:nvPicPr>
          <p:cNvPr id="59" name="Points 9-20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13" y="3625875"/>
            <a:ext cx="1645414" cy="13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2"/>
          <p:cNvGrpSpPr/>
          <p:nvPr/>
        </p:nvGrpSpPr>
        <p:grpSpPr>
          <a:xfrm>
            <a:off x="3705593" y="111371"/>
            <a:ext cx="1732815" cy="1575286"/>
            <a:chOff x="2133600" y="100609"/>
            <a:chExt cx="1732815" cy="1575286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2</a:t>
              </a:r>
            </a:p>
          </p:txBody>
        </p:sp>
      </p:grpSp>
      <p:grpSp>
        <p:nvGrpSpPr>
          <p:cNvPr id="22" name="4"/>
          <p:cNvGrpSpPr/>
          <p:nvPr/>
        </p:nvGrpSpPr>
        <p:grpSpPr>
          <a:xfrm>
            <a:off x="986389" y="1798028"/>
            <a:ext cx="1732815" cy="1575286"/>
            <a:chOff x="2133600" y="100609"/>
            <a:chExt cx="1732815" cy="1575286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grpSp>
        <p:nvGrpSpPr>
          <p:cNvPr id="28" name="5"/>
          <p:cNvGrpSpPr/>
          <p:nvPr/>
        </p:nvGrpSpPr>
        <p:grpSpPr>
          <a:xfrm>
            <a:off x="3705593" y="1798028"/>
            <a:ext cx="1732815" cy="1575286"/>
            <a:chOff x="2133600" y="100609"/>
            <a:chExt cx="1732815" cy="1575286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5</a:t>
              </a:r>
              <a:endParaRPr lang="en-US" sz="7200" dirty="0"/>
            </a:p>
          </p:txBody>
        </p:sp>
      </p:grpSp>
      <p:grpSp>
        <p:nvGrpSpPr>
          <p:cNvPr id="39" name="7"/>
          <p:cNvGrpSpPr/>
          <p:nvPr/>
        </p:nvGrpSpPr>
        <p:grpSpPr>
          <a:xfrm>
            <a:off x="986389" y="3484685"/>
            <a:ext cx="1732815" cy="1575286"/>
            <a:chOff x="2133600" y="100609"/>
            <a:chExt cx="1732815" cy="1575286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7</a:t>
              </a:r>
            </a:p>
          </p:txBody>
        </p:sp>
      </p:grpSp>
      <p:grpSp>
        <p:nvGrpSpPr>
          <p:cNvPr id="50" name="9"/>
          <p:cNvGrpSpPr/>
          <p:nvPr/>
        </p:nvGrpSpPr>
        <p:grpSpPr>
          <a:xfrm>
            <a:off x="6424797" y="3484685"/>
            <a:ext cx="1732815" cy="1575286"/>
            <a:chOff x="2133600" y="100609"/>
            <a:chExt cx="1732815" cy="1575286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grpSp>
        <p:nvGrpSpPr>
          <p:cNvPr id="53" name="10"/>
          <p:cNvGrpSpPr/>
          <p:nvPr/>
        </p:nvGrpSpPr>
        <p:grpSpPr>
          <a:xfrm>
            <a:off x="986389" y="5171342"/>
            <a:ext cx="1732815" cy="1575286"/>
            <a:chOff x="2133600" y="100609"/>
            <a:chExt cx="1732815" cy="1575286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790317" y="6457600"/>
            <a:ext cx="304800" cy="30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33068"/>
            <a:ext cx="9144000" cy="6891068"/>
          </a:xfrm>
          <a:prstGeom prst="rect">
            <a:avLst/>
          </a:prstGeom>
        </p:spPr>
      </p:pic>
      <p:pic>
        <p:nvPicPr>
          <p:cNvPr id="5" name="Points 11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51" y="5205434"/>
            <a:ext cx="1732815" cy="137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 8-5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22" y="3554909"/>
            <a:ext cx="1732815" cy="13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1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5" y="273337"/>
            <a:ext cx="1701185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7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9904" y1="47734" x2="29904" y2="47734"/>
                        <a14:foregroundMark x1="50718" y1="35952" x2="50718" y2="35952"/>
                        <a14:foregroundMark x1="71531" y1="37160" x2="71531" y2="37160"/>
                        <a14:foregroundMark x1="42823" y1="34441" x2="42823" y2="34441"/>
                        <a14:foregroundMark x1="30861" y1="39577" x2="30861" y2="39577"/>
                        <a14:foregroundMark x1="72727" y1="48338" x2="72727" y2="48338"/>
                        <a14:foregroundMark x1="74641" y1="42598" x2="74641" y2="42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32" y="1902073"/>
            <a:ext cx="1735728" cy="13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12-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41" y="5213645"/>
            <a:ext cx="1701185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11"/>
          <p:cNvGrpSpPr/>
          <p:nvPr/>
        </p:nvGrpSpPr>
        <p:grpSpPr>
          <a:xfrm>
            <a:off x="3705593" y="5171342"/>
            <a:ext cx="1732815" cy="1575286"/>
            <a:chOff x="2133600" y="100609"/>
            <a:chExt cx="1732815" cy="1575286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463766" y="334254"/>
              <a:ext cx="10724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26" name="Points 4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44634" y1="31385" x2="48537" y2="51692"/>
                        <a14:foregroundMark x1="65854" y1="31385" x2="75366" y2="48615"/>
                        <a14:foregroundMark x1="54146" y1="35077" x2="55610" y2="46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0" y="1897202"/>
            <a:ext cx="1703712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12"/>
          <p:cNvGrpSpPr/>
          <p:nvPr/>
        </p:nvGrpSpPr>
        <p:grpSpPr>
          <a:xfrm>
            <a:off x="6424797" y="5171342"/>
            <a:ext cx="1732815" cy="1575286"/>
            <a:chOff x="2133600" y="100609"/>
            <a:chExt cx="1732815" cy="1575286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427966" y="334254"/>
              <a:ext cx="1144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grpSp>
        <p:nvGrpSpPr>
          <p:cNvPr id="27" name="5"/>
          <p:cNvGrpSpPr/>
          <p:nvPr/>
        </p:nvGrpSpPr>
        <p:grpSpPr>
          <a:xfrm>
            <a:off x="3705593" y="1798028"/>
            <a:ext cx="1732815" cy="1575286"/>
            <a:chOff x="2141435" y="63810"/>
            <a:chExt cx="1732815" cy="1575286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251289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5</a:t>
              </a:r>
            </a:p>
          </p:txBody>
        </p:sp>
      </p:grpSp>
      <p:pic>
        <p:nvPicPr>
          <p:cNvPr id="1028" name="Points 9-3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19" y="3546234"/>
            <a:ext cx="1732800" cy="137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10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75" y="5180875"/>
            <a:ext cx="1770901" cy="14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9"/>
          <p:cNvGrpSpPr/>
          <p:nvPr/>
        </p:nvGrpSpPr>
        <p:grpSpPr>
          <a:xfrm>
            <a:off x="6424797" y="3484685"/>
            <a:ext cx="1732815" cy="1575286"/>
            <a:chOff x="2133600" y="100609"/>
            <a:chExt cx="1732815" cy="1575286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pic>
        <p:nvPicPr>
          <p:cNvPr id="1027" name="Points 5- Zer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5" y="3554909"/>
            <a:ext cx="1693717" cy="13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oints 3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21" y="293826"/>
            <a:ext cx="1678322" cy="13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"/>
          <p:cNvGrpSpPr/>
          <p:nvPr/>
        </p:nvGrpSpPr>
        <p:grpSpPr>
          <a:xfrm>
            <a:off x="986389" y="111371"/>
            <a:ext cx="1732815" cy="1575286"/>
            <a:chOff x="2133600" y="100609"/>
            <a:chExt cx="1732815" cy="1575286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288088"/>
              <a:ext cx="1058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 </a:t>
              </a:r>
              <a:r>
                <a:rPr lang="en-US" sz="7200" dirty="0" smtClean="0"/>
                <a:t>1</a:t>
              </a:r>
              <a:endParaRPr lang="en-US" sz="7200" dirty="0"/>
            </a:p>
          </p:txBody>
        </p:sp>
      </p:grpSp>
      <p:pic>
        <p:nvPicPr>
          <p:cNvPr id="1031" name="Points 2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95" y="276929"/>
            <a:ext cx="1698271" cy="134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7"/>
          <p:cNvGrpSpPr/>
          <p:nvPr/>
        </p:nvGrpSpPr>
        <p:grpSpPr>
          <a:xfrm>
            <a:off x="986389" y="3484685"/>
            <a:ext cx="1732815" cy="1575286"/>
            <a:chOff x="2133600" y="100609"/>
            <a:chExt cx="1732815" cy="1575286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288088"/>
              <a:ext cx="1058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7</a:t>
              </a:r>
              <a:endParaRPr lang="en-US" sz="72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3" y="3484685"/>
            <a:ext cx="1732815" cy="1575286"/>
            <a:chOff x="2133600" y="100609"/>
            <a:chExt cx="1732815" cy="1575286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pic>
        <p:nvPicPr>
          <p:cNvPr id="59" name="Points 6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19" y="1920030"/>
            <a:ext cx="1678322" cy="13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10"/>
          <p:cNvGrpSpPr/>
          <p:nvPr/>
        </p:nvGrpSpPr>
        <p:grpSpPr>
          <a:xfrm>
            <a:off x="986389" y="5171342"/>
            <a:ext cx="1732815" cy="1575286"/>
            <a:chOff x="2133600" y="100609"/>
            <a:chExt cx="1732815" cy="1575286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447259" y="334254"/>
              <a:ext cx="11054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grpSp>
        <p:nvGrpSpPr>
          <p:cNvPr id="22" name="4"/>
          <p:cNvGrpSpPr/>
          <p:nvPr/>
        </p:nvGrpSpPr>
        <p:grpSpPr>
          <a:xfrm>
            <a:off x="986389" y="1798028"/>
            <a:ext cx="1732815" cy="1575286"/>
            <a:chOff x="2133600" y="100609"/>
            <a:chExt cx="1732815" cy="1575286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grpSp>
        <p:nvGrpSpPr>
          <p:cNvPr id="28" name="3"/>
          <p:cNvGrpSpPr/>
          <p:nvPr/>
        </p:nvGrpSpPr>
        <p:grpSpPr>
          <a:xfrm>
            <a:off x="6424797" y="111371"/>
            <a:ext cx="1732815" cy="1575286"/>
            <a:chOff x="2133600" y="100609"/>
            <a:chExt cx="1732815" cy="1575286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3</a:t>
              </a:r>
            </a:p>
          </p:txBody>
        </p:sp>
      </p:grpSp>
      <p:grpSp>
        <p:nvGrpSpPr>
          <p:cNvPr id="50" name="6"/>
          <p:cNvGrpSpPr/>
          <p:nvPr/>
        </p:nvGrpSpPr>
        <p:grpSpPr>
          <a:xfrm>
            <a:off x="6424797" y="1798028"/>
            <a:ext cx="1732815" cy="1575286"/>
            <a:chOff x="2133600" y="100609"/>
            <a:chExt cx="1732815" cy="1575286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grpSp>
        <p:nvGrpSpPr>
          <p:cNvPr id="53" name="2"/>
          <p:cNvGrpSpPr/>
          <p:nvPr/>
        </p:nvGrpSpPr>
        <p:grpSpPr>
          <a:xfrm>
            <a:off x="3705593" y="111371"/>
            <a:ext cx="1732815" cy="1575286"/>
            <a:chOff x="2133600" y="100609"/>
            <a:chExt cx="1732815" cy="1575286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288088"/>
              <a:ext cx="1058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2</a:t>
              </a:r>
              <a:endParaRPr lang="en-US" sz="7200" dirty="0"/>
            </a:p>
          </p:txBody>
        </p:sp>
      </p:grpSp>
      <p:sp>
        <p:nvSpPr>
          <p:cNvPr id="60" name="Right Arrow 59">
            <a:hlinkClick r:id="" action="ppaction://hlinkshowjump?jump=nextslide"/>
          </p:cNvPr>
          <p:cNvSpPr/>
          <p:nvPr/>
        </p:nvSpPr>
        <p:spPr>
          <a:xfrm>
            <a:off x="8790317" y="6457600"/>
            <a:ext cx="304800" cy="30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33068"/>
            <a:ext cx="9144000" cy="6891068"/>
          </a:xfrm>
          <a:prstGeom prst="rect">
            <a:avLst/>
          </a:prstGeom>
        </p:spPr>
      </p:pic>
      <p:pic>
        <p:nvPicPr>
          <p:cNvPr id="1030" name="Points 3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97" y="5280112"/>
            <a:ext cx="1678322" cy="13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oints 10-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93" y="1960001"/>
            <a:ext cx="1722908" cy="14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 8-5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2" y="5255804"/>
            <a:ext cx="1732815" cy="13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1- 4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1" y="298850"/>
            <a:ext cx="1701185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7-10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86" b="99257" l="942" r="99176">
                        <a14:foregroundMark x1="29904" y1="47734" x2="29904" y2="47734"/>
                        <a14:foregroundMark x1="50718" y1="35952" x2="50718" y2="35952"/>
                        <a14:foregroundMark x1="71531" y1="37160" x2="71531" y2="37160"/>
                        <a14:foregroundMark x1="42823" y1="34441" x2="42823" y2="34441"/>
                        <a14:foregroundMark x1="30861" y1="39577" x2="30861" y2="39577"/>
                        <a14:foregroundMark x1="72727" y1="48338" x2="72727" y2="48338"/>
                        <a14:foregroundMark x1="74641" y1="42598" x2="74641" y2="42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51" y="5208756"/>
            <a:ext cx="1735728" cy="13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12-4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12" y="298850"/>
            <a:ext cx="1701185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11"/>
          <p:cNvGrpSpPr/>
          <p:nvPr/>
        </p:nvGrpSpPr>
        <p:grpSpPr>
          <a:xfrm>
            <a:off x="3705593" y="5171342"/>
            <a:ext cx="1732815" cy="1575286"/>
            <a:chOff x="2133600" y="100609"/>
            <a:chExt cx="1732815" cy="1575286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463766" y="334254"/>
              <a:ext cx="10724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26" name="Points 4-1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2" b="99851" l="1296" r="98351">
                        <a14:foregroundMark x1="28293" y1="30462" x2="30976" y2="45231"/>
                        <a14:foregroundMark x1="44634" y1="31385" x2="48537" y2="51692"/>
                        <a14:foregroundMark x1="65854" y1="31385" x2="75366" y2="48615"/>
                        <a14:foregroundMark x1="54146" y1="35077" x2="55610" y2="46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0" y="1897202"/>
            <a:ext cx="1703712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12"/>
          <p:cNvGrpSpPr/>
          <p:nvPr/>
        </p:nvGrpSpPr>
        <p:grpSpPr>
          <a:xfrm>
            <a:off x="6424797" y="5171342"/>
            <a:ext cx="1732815" cy="1575286"/>
            <a:chOff x="2133600" y="100609"/>
            <a:chExt cx="1732815" cy="1575286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427966" y="334254"/>
              <a:ext cx="1144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pic>
        <p:nvPicPr>
          <p:cNvPr id="1027" name="Points 5- Zer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1" y="3521067"/>
            <a:ext cx="1746459" cy="138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5"/>
          <p:cNvGrpSpPr/>
          <p:nvPr/>
        </p:nvGrpSpPr>
        <p:grpSpPr>
          <a:xfrm>
            <a:off x="3705593" y="1798028"/>
            <a:ext cx="1732815" cy="1575286"/>
            <a:chOff x="2141435" y="63810"/>
            <a:chExt cx="1732815" cy="1575286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251289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5</a:t>
              </a:r>
            </a:p>
          </p:txBody>
        </p:sp>
      </p:grpSp>
      <p:pic>
        <p:nvPicPr>
          <p:cNvPr id="1028" name="Points 9-3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19" y="3546234"/>
            <a:ext cx="1732800" cy="137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10-3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78" y="3554909"/>
            <a:ext cx="1770901" cy="14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9"/>
          <p:cNvGrpSpPr/>
          <p:nvPr/>
        </p:nvGrpSpPr>
        <p:grpSpPr>
          <a:xfrm>
            <a:off x="6424797" y="3484685"/>
            <a:ext cx="1732815" cy="1575286"/>
            <a:chOff x="2133600" y="100609"/>
            <a:chExt cx="1732815" cy="1575286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grpSp>
        <p:nvGrpSpPr>
          <p:cNvPr id="56" name="1"/>
          <p:cNvGrpSpPr/>
          <p:nvPr/>
        </p:nvGrpSpPr>
        <p:grpSpPr>
          <a:xfrm>
            <a:off x="986389" y="111371"/>
            <a:ext cx="1732815" cy="1575286"/>
            <a:chOff x="2133600" y="100609"/>
            <a:chExt cx="1732815" cy="1575286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288088"/>
              <a:ext cx="1058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 </a:t>
              </a:r>
              <a:r>
                <a:rPr lang="en-US" sz="7200" dirty="0" smtClean="0"/>
                <a:t>1</a:t>
              </a:r>
              <a:endParaRPr lang="en-US" sz="7200" dirty="0"/>
            </a:p>
          </p:txBody>
        </p:sp>
      </p:grpSp>
      <p:pic>
        <p:nvPicPr>
          <p:cNvPr id="1031" name="Points 2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95" y="276929"/>
            <a:ext cx="1698271" cy="134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7"/>
          <p:cNvGrpSpPr/>
          <p:nvPr/>
        </p:nvGrpSpPr>
        <p:grpSpPr>
          <a:xfrm>
            <a:off x="986389" y="3484685"/>
            <a:ext cx="1732815" cy="1575286"/>
            <a:chOff x="2133600" y="100609"/>
            <a:chExt cx="1732815" cy="1575286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288088"/>
              <a:ext cx="1058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7</a:t>
              </a:r>
              <a:endParaRPr lang="en-US" sz="72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3" y="3484685"/>
            <a:ext cx="1732815" cy="1575286"/>
            <a:chOff x="2133600" y="100609"/>
            <a:chExt cx="1732815" cy="1575286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pic>
        <p:nvPicPr>
          <p:cNvPr id="59" name="Points 6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19" y="1920030"/>
            <a:ext cx="1678322" cy="13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10"/>
          <p:cNvGrpSpPr/>
          <p:nvPr/>
        </p:nvGrpSpPr>
        <p:grpSpPr>
          <a:xfrm>
            <a:off x="986389" y="5171342"/>
            <a:ext cx="1732815" cy="1575286"/>
            <a:chOff x="2133600" y="100609"/>
            <a:chExt cx="1732815" cy="1575286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447259" y="334254"/>
              <a:ext cx="11054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grpSp>
        <p:nvGrpSpPr>
          <p:cNvPr id="22" name="4"/>
          <p:cNvGrpSpPr/>
          <p:nvPr/>
        </p:nvGrpSpPr>
        <p:grpSpPr>
          <a:xfrm>
            <a:off x="986389" y="1798028"/>
            <a:ext cx="1732815" cy="1575286"/>
            <a:chOff x="2133600" y="100609"/>
            <a:chExt cx="1732815" cy="1575286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grpSp>
        <p:nvGrpSpPr>
          <p:cNvPr id="28" name="3"/>
          <p:cNvGrpSpPr/>
          <p:nvPr/>
        </p:nvGrpSpPr>
        <p:grpSpPr>
          <a:xfrm>
            <a:off x="6424797" y="111371"/>
            <a:ext cx="1732815" cy="1575286"/>
            <a:chOff x="2133600" y="100609"/>
            <a:chExt cx="1732815" cy="1575286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3</a:t>
              </a:r>
            </a:p>
          </p:txBody>
        </p:sp>
      </p:grpSp>
      <p:grpSp>
        <p:nvGrpSpPr>
          <p:cNvPr id="50" name="6"/>
          <p:cNvGrpSpPr/>
          <p:nvPr/>
        </p:nvGrpSpPr>
        <p:grpSpPr>
          <a:xfrm>
            <a:off x="6424797" y="1798028"/>
            <a:ext cx="1732815" cy="1575286"/>
            <a:chOff x="2133600" y="100609"/>
            <a:chExt cx="1732815" cy="1575286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grpSp>
        <p:nvGrpSpPr>
          <p:cNvPr id="53" name="2"/>
          <p:cNvGrpSpPr/>
          <p:nvPr/>
        </p:nvGrpSpPr>
        <p:grpSpPr>
          <a:xfrm>
            <a:off x="3705593" y="111371"/>
            <a:ext cx="1732815" cy="1575286"/>
            <a:chOff x="2133600" y="100609"/>
            <a:chExt cx="1732815" cy="1575286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288088"/>
              <a:ext cx="1058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2</a:t>
              </a:r>
              <a:endParaRPr lang="en-US" sz="7200" dirty="0"/>
            </a:p>
          </p:txBody>
        </p:sp>
      </p:grpSp>
      <p:sp>
        <p:nvSpPr>
          <p:cNvPr id="60" name="Right Arrow 59">
            <a:hlinkClick r:id="" action="ppaction://hlinkshowjump?jump=nextslide"/>
          </p:cNvPr>
          <p:cNvSpPr/>
          <p:nvPr/>
        </p:nvSpPr>
        <p:spPr>
          <a:xfrm>
            <a:off x="8790317" y="6457600"/>
            <a:ext cx="304800" cy="30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33068"/>
            <a:ext cx="9144000" cy="6891068"/>
          </a:xfrm>
          <a:prstGeom prst="rect">
            <a:avLst/>
          </a:prstGeom>
        </p:spPr>
      </p:pic>
      <p:pic>
        <p:nvPicPr>
          <p:cNvPr id="5" name="Points 1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2" y="297583"/>
            <a:ext cx="1732815" cy="137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 8-5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25" y="3598402"/>
            <a:ext cx="1732815" cy="13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11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14" y="5259410"/>
            <a:ext cx="1651617" cy="13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12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9904" y1="47734" x2="29904" y2="47734"/>
                        <a14:foregroundMark x1="50718" y1="35952" x2="50718" y2="35952"/>
                        <a14:foregroundMark x1="71531" y1="37160" x2="71531" y2="37160"/>
                        <a14:foregroundMark x1="42823" y1="34441" x2="42823" y2="34441"/>
                        <a14:foregroundMark x1="30861" y1="39577" x2="30861" y2="39577"/>
                        <a14:foregroundMark x1="72727" y1="48338" x2="72727" y2="48338"/>
                        <a14:foregroundMark x1="74641" y1="42598" x2="74641" y2="42598"/>
                        <a14:foregroundMark x1="28993" y1="27640" x2="28501" y2="52795"/>
                        <a14:foregroundMark x1="41278" y1="33540" x2="60688" y2="50311"/>
                        <a14:foregroundMark x1="41769" y1="38509" x2="43243" y2="50932"/>
                        <a14:foregroundMark x1="68796" y1="33540" x2="66093" y2="44410"/>
                        <a14:foregroundMark x1="65602" y1="32298" x2="66585" y2="49689"/>
                        <a14:foregroundMark x1="73956" y1="34161" x2="76413" y2="49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79" y="5225681"/>
            <a:ext cx="1688874" cy="133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7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74" y="3618916"/>
            <a:ext cx="1668277" cy="13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1"/>
          <p:cNvGrpSpPr/>
          <p:nvPr/>
        </p:nvGrpSpPr>
        <p:grpSpPr>
          <a:xfrm>
            <a:off x="986389" y="111371"/>
            <a:ext cx="1732815" cy="1575286"/>
            <a:chOff x="2133600" y="100609"/>
            <a:chExt cx="1732815" cy="1575286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1</a:t>
              </a:r>
            </a:p>
          </p:txBody>
        </p:sp>
      </p:grpSp>
      <p:pic>
        <p:nvPicPr>
          <p:cNvPr id="1026" name="Points 4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44634" y1="31385" x2="48537" y2="51692"/>
                        <a14:foregroundMark x1="65854" y1="31385" x2="75366" y2="48615"/>
                        <a14:foregroundMark x1="54146" y1="35077" x2="55610" y2="46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7" y="1970805"/>
            <a:ext cx="1703712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oints 3- Zer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72" y="293553"/>
            <a:ext cx="1722075" cy="13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3"/>
          <p:cNvGrpSpPr/>
          <p:nvPr/>
        </p:nvGrpSpPr>
        <p:grpSpPr>
          <a:xfrm>
            <a:off x="6424797" y="111371"/>
            <a:ext cx="1732815" cy="1575286"/>
            <a:chOff x="2141435" y="63810"/>
            <a:chExt cx="1732815" cy="1575286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251289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3</a:t>
              </a:r>
              <a:endParaRPr lang="en-US" sz="7200" dirty="0"/>
            </a:p>
          </p:txBody>
        </p:sp>
      </p:grpSp>
      <p:pic>
        <p:nvPicPr>
          <p:cNvPr id="1028" name="Points 6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35" y="1954219"/>
            <a:ext cx="1738499" cy="137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2-3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19" y="287412"/>
            <a:ext cx="1770901" cy="14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6"/>
          <p:cNvGrpSpPr/>
          <p:nvPr/>
        </p:nvGrpSpPr>
        <p:grpSpPr>
          <a:xfrm>
            <a:off x="6424797" y="1798028"/>
            <a:ext cx="1732815" cy="1575286"/>
            <a:chOff x="2133600" y="100609"/>
            <a:chExt cx="1732815" cy="1575286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pic>
        <p:nvPicPr>
          <p:cNvPr id="1030" name="Points 5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46" y="1978612"/>
            <a:ext cx="1678322" cy="13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1"/>
          <p:cNvGrpSpPr/>
          <p:nvPr/>
        </p:nvGrpSpPr>
        <p:grpSpPr>
          <a:xfrm>
            <a:off x="3705593" y="5171342"/>
            <a:ext cx="1732815" cy="1575286"/>
            <a:chOff x="2133600" y="100609"/>
            <a:chExt cx="1732815" cy="1575286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31" name="Points 10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48" y="5240902"/>
            <a:ext cx="1662118" cy="13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12"/>
          <p:cNvGrpSpPr/>
          <p:nvPr/>
        </p:nvGrpSpPr>
        <p:grpSpPr>
          <a:xfrm>
            <a:off x="6424797" y="5171342"/>
            <a:ext cx="1732815" cy="1575286"/>
            <a:chOff x="2133600" y="100609"/>
            <a:chExt cx="1732815" cy="1575286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3" y="3484685"/>
            <a:ext cx="1732815" cy="1575286"/>
            <a:chOff x="2133600" y="100609"/>
            <a:chExt cx="1732815" cy="1575286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pic>
        <p:nvPicPr>
          <p:cNvPr id="59" name="Points 9-20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13" y="3625875"/>
            <a:ext cx="1645414" cy="13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2"/>
          <p:cNvGrpSpPr/>
          <p:nvPr/>
        </p:nvGrpSpPr>
        <p:grpSpPr>
          <a:xfrm>
            <a:off x="3705593" y="111371"/>
            <a:ext cx="1732815" cy="1575286"/>
            <a:chOff x="2133600" y="100609"/>
            <a:chExt cx="1732815" cy="1575286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2</a:t>
              </a:r>
            </a:p>
          </p:txBody>
        </p:sp>
      </p:grpSp>
      <p:grpSp>
        <p:nvGrpSpPr>
          <p:cNvPr id="22" name="4"/>
          <p:cNvGrpSpPr/>
          <p:nvPr/>
        </p:nvGrpSpPr>
        <p:grpSpPr>
          <a:xfrm>
            <a:off x="986389" y="1798028"/>
            <a:ext cx="1732815" cy="1575286"/>
            <a:chOff x="2133600" y="100609"/>
            <a:chExt cx="1732815" cy="1575286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grpSp>
        <p:nvGrpSpPr>
          <p:cNvPr id="28" name="5"/>
          <p:cNvGrpSpPr/>
          <p:nvPr/>
        </p:nvGrpSpPr>
        <p:grpSpPr>
          <a:xfrm>
            <a:off x="3705593" y="1798028"/>
            <a:ext cx="1732815" cy="1575286"/>
            <a:chOff x="2133600" y="100609"/>
            <a:chExt cx="1732815" cy="1575286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5</a:t>
              </a:r>
              <a:endParaRPr lang="en-US" sz="7200" dirty="0"/>
            </a:p>
          </p:txBody>
        </p:sp>
      </p:grpSp>
      <p:grpSp>
        <p:nvGrpSpPr>
          <p:cNvPr id="39" name="7"/>
          <p:cNvGrpSpPr/>
          <p:nvPr/>
        </p:nvGrpSpPr>
        <p:grpSpPr>
          <a:xfrm>
            <a:off x="986389" y="3484685"/>
            <a:ext cx="1732815" cy="1575286"/>
            <a:chOff x="2133600" y="100609"/>
            <a:chExt cx="1732815" cy="1575286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7</a:t>
              </a:r>
            </a:p>
          </p:txBody>
        </p:sp>
      </p:grpSp>
      <p:grpSp>
        <p:nvGrpSpPr>
          <p:cNvPr id="50" name="9"/>
          <p:cNvGrpSpPr/>
          <p:nvPr/>
        </p:nvGrpSpPr>
        <p:grpSpPr>
          <a:xfrm>
            <a:off x="6424797" y="3484685"/>
            <a:ext cx="1732815" cy="1575286"/>
            <a:chOff x="2133600" y="100609"/>
            <a:chExt cx="1732815" cy="1575286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grpSp>
        <p:nvGrpSpPr>
          <p:cNvPr id="53" name="10"/>
          <p:cNvGrpSpPr/>
          <p:nvPr/>
        </p:nvGrpSpPr>
        <p:grpSpPr>
          <a:xfrm>
            <a:off x="986389" y="5171342"/>
            <a:ext cx="1732815" cy="1575286"/>
            <a:chOff x="2133600" y="100609"/>
            <a:chExt cx="1732815" cy="1575286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790317" y="6457600"/>
            <a:ext cx="304800" cy="30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33068"/>
            <a:ext cx="9144000" cy="6891068"/>
          </a:xfrm>
          <a:prstGeom prst="rect">
            <a:avLst/>
          </a:prstGeom>
        </p:spPr>
      </p:pic>
      <p:pic>
        <p:nvPicPr>
          <p:cNvPr id="5" name="Points 4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6" y="1936680"/>
            <a:ext cx="1732815" cy="137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8" y="281542"/>
            <a:ext cx="1732815" cy="13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3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47" y="272274"/>
            <a:ext cx="1701185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2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9904" y1="47734" x2="29904" y2="47734"/>
                        <a14:foregroundMark x1="50718" y1="35952" x2="50718" y2="35952"/>
                        <a14:foregroundMark x1="71531" y1="37160" x2="71531" y2="37160"/>
                        <a14:foregroundMark x1="42823" y1="34441" x2="42823" y2="34441"/>
                        <a14:foregroundMark x1="30861" y1="39577" x2="30861" y2="39577"/>
                        <a14:foregroundMark x1="72727" y1="48338" x2="72727" y2="48338"/>
                        <a14:foregroundMark x1="74641" y1="42598" x2="74641" y2="42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51" y="283539"/>
            <a:ext cx="1735728" cy="13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10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6" y="5225931"/>
            <a:ext cx="1701185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1"/>
          <p:cNvGrpSpPr/>
          <p:nvPr/>
        </p:nvGrpSpPr>
        <p:grpSpPr>
          <a:xfrm>
            <a:off x="986389" y="111371"/>
            <a:ext cx="1732815" cy="1575286"/>
            <a:chOff x="2133600" y="100609"/>
            <a:chExt cx="1732815" cy="1575286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1</a:t>
              </a:r>
              <a:endParaRPr lang="en-US" sz="7200" dirty="0"/>
            </a:p>
          </p:txBody>
        </p:sp>
      </p:grpSp>
      <p:grpSp>
        <p:nvGrpSpPr>
          <p:cNvPr id="24" name="2"/>
          <p:cNvGrpSpPr/>
          <p:nvPr/>
        </p:nvGrpSpPr>
        <p:grpSpPr>
          <a:xfrm>
            <a:off x="3705593" y="111371"/>
            <a:ext cx="1732815" cy="1575286"/>
            <a:chOff x="2133600" y="100609"/>
            <a:chExt cx="1732815" cy="1575286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2</a:t>
              </a:r>
            </a:p>
          </p:txBody>
        </p:sp>
      </p:grpSp>
      <p:grpSp>
        <p:nvGrpSpPr>
          <p:cNvPr id="28" name="3"/>
          <p:cNvGrpSpPr/>
          <p:nvPr/>
        </p:nvGrpSpPr>
        <p:grpSpPr>
          <a:xfrm>
            <a:off x="6424797" y="111371"/>
            <a:ext cx="1732815" cy="1575286"/>
            <a:chOff x="2133600" y="100609"/>
            <a:chExt cx="1732815" cy="1575286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3</a:t>
              </a:r>
            </a:p>
          </p:txBody>
        </p:sp>
      </p:grpSp>
      <p:grpSp>
        <p:nvGrpSpPr>
          <p:cNvPr id="31" name="4"/>
          <p:cNvGrpSpPr/>
          <p:nvPr/>
        </p:nvGrpSpPr>
        <p:grpSpPr>
          <a:xfrm>
            <a:off x="986389" y="1798028"/>
            <a:ext cx="1732815" cy="1575286"/>
            <a:chOff x="2133600" y="100609"/>
            <a:chExt cx="1732815" cy="1575286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661318" y="288087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pic>
        <p:nvPicPr>
          <p:cNvPr id="1026" name="Points 7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44634" y1="31385" x2="48537" y2="51692"/>
                        <a14:foregroundMark x1="65854" y1="31385" x2="75366" y2="48615"/>
                        <a14:foregroundMark x1="54146" y1="35077" x2="55610" y2="46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8" y="3593861"/>
            <a:ext cx="1703712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7"/>
          <p:cNvGrpSpPr/>
          <p:nvPr/>
        </p:nvGrpSpPr>
        <p:grpSpPr>
          <a:xfrm>
            <a:off x="986389" y="3484685"/>
            <a:ext cx="1732815" cy="1575286"/>
            <a:chOff x="2133600" y="100609"/>
            <a:chExt cx="1732815" cy="1575286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7</a:t>
              </a:r>
            </a:p>
          </p:txBody>
        </p:sp>
      </p:grpSp>
      <p:pic>
        <p:nvPicPr>
          <p:cNvPr id="1027" name="Points 5- Zer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27" y="1942985"/>
            <a:ext cx="1746459" cy="138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5"/>
          <p:cNvGrpSpPr/>
          <p:nvPr/>
        </p:nvGrpSpPr>
        <p:grpSpPr>
          <a:xfrm>
            <a:off x="3705593" y="1798028"/>
            <a:ext cx="1732815" cy="1575286"/>
            <a:chOff x="2141435" y="63810"/>
            <a:chExt cx="1732815" cy="1575286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251289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5</a:t>
              </a:r>
            </a:p>
          </p:txBody>
        </p:sp>
      </p:grpSp>
      <p:pic>
        <p:nvPicPr>
          <p:cNvPr id="1028" name="Points 8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68" y="3612995"/>
            <a:ext cx="1770901" cy="14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6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42" y="1895076"/>
            <a:ext cx="1770901" cy="14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6"/>
          <p:cNvGrpSpPr/>
          <p:nvPr/>
        </p:nvGrpSpPr>
        <p:grpSpPr>
          <a:xfrm>
            <a:off x="6424797" y="1798028"/>
            <a:ext cx="1732815" cy="1575286"/>
            <a:chOff x="2104308" y="94228"/>
            <a:chExt cx="1732815" cy="1575286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308" y="94228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32026" y="281707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pic>
        <p:nvPicPr>
          <p:cNvPr id="1029" name="Pionts 9-5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99406" l="1885" r="979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47" y="3571138"/>
            <a:ext cx="1758675" cy="1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9"/>
          <p:cNvGrpSpPr/>
          <p:nvPr/>
        </p:nvGrpSpPr>
        <p:grpSpPr>
          <a:xfrm>
            <a:off x="6424797" y="3484685"/>
            <a:ext cx="1732815" cy="1575286"/>
            <a:chOff x="2133600" y="100609"/>
            <a:chExt cx="1732815" cy="1575286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grpSp>
        <p:nvGrpSpPr>
          <p:cNvPr id="53" name="10"/>
          <p:cNvGrpSpPr/>
          <p:nvPr/>
        </p:nvGrpSpPr>
        <p:grpSpPr>
          <a:xfrm>
            <a:off x="986389" y="5171342"/>
            <a:ext cx="1732815" cy="1575286"/>
            <a:chOff x="2133600" y="100609"/>
            <a:chExt cx="1732815" cy="1575286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pic>
        <p:nvPicPr>
          <p:cNvPr id="1030" name="Points 11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77" y="5300322"/>
            <a:ext cx="1604962" cy="127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1"/>
          <p:cNvGrpSpPr/>
          <p:nvPr/>
        </p:nvGrpSpPr>
        <p:grpSpPr>
          <a:xfrm>
            <a:off x="3705593" y="5171342"/>
            <a:ext cx="1732815" cy="1575286"/>
            <a:chOff x="2133600" y="100609"/>
            <a:chExt cx="1732815" cy="1575286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31" name="Points 12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34" y="5237509"/>
            <a:ext cx="1698271" cy="134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12"/>
          <p:cNvGrpSpPr/>
          <p:nvPr/>
        </p:nvGrpSpPr>
        <p:grpSpPr>
          <a:xfrm>
            <a:off x="6424797" y="5171342"/>
            <a:ext cx="1732815" cy="1575286"/>
            <a:chOff x="2133600" y="100609"/>
            <a:chExt cx="1732815" cy="1575286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334254"/>
              <a:ext cx="10581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3" y="3484685"/>
            <a:ext cx="1732815" cy="1575286"/>
            <a:chOff x="2133600" y="100609"/>
            <a:chExt cx="1732815" cy="1575286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763000" y="6400800"/>
            <a:ext cx="304800" cy="283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round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33068"/>
            <a:ext cx="9144000" cy="6891068"/>
          </a:xfrm>
          <a:prstGeom prst="rect">
            <a:avLst/>
          </a:prstGeom>
        </p:spPr>
      </p:pic>
      <p:pic>
        <p:nvPicPr>
          <p:cNvPr id="5" name="Points 11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98516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51" y="5205434"/>
            <a:ext cx="1732815" cy="137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ints 8-5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" b="97771" l="236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22" y="3554909"/>
            <a:ext cx="1732815" cy="13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ints 1- 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5" y="273337"/>
            <a:ext cx="1701185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oints 7-1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" b="99257" l="942" r="99176">
                        <a14:foregroundMark x1="29904" y1="47734" x2="29904" y2="47734"/>
                        <a14:foregroundMark x1="50718" y1="35952" x2="50718" y2="35952"/>
                        <a14:foregroundMark x1="71531" y1="37160" x2="71531" y2="37160"/>
                        <a14:foregroundMark x1="42823" y1="34441" x2="42823" y2="34441"/>
                        <a14:foregroundMark x1="30861" y1="39577" x2="30861" y2="39577"/>
                        <a14:foregroundMark x1="72727" y1="48338" x2="72727" y2="48338"/>
                        <a14:foregroundMark x1="74641" y1="42598" x2="74641" y2="42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32" y="1902073"/>
            <a:ext cx="1735728" cy="13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ints 12-4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7" b="99110" l="1649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41" y="5213645"/>
            <a:ext cx="1701185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11"/>
          <p:cNvGrpSpPr/>
          <p:nvPr/>
        </p:nvGrpSpPr>
        <p:grpSpPr>
          <a:xfrm>
            <a:off x="3705593" y="5171342"/>
            <a:ext cx="1732815" cy="1575286"/>
            <a:chOff x="2133600" y="100609"/>
            <a:chExt cx="1732815" cy="1575286"/>
          </a:xfrm>
        </p:grpSpPr>
        <p:pic>
          <p:nvPicPr>
            <p:cNvPr id="32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463766" y="334254"/>
              <a:ext cx="10724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</p:grpSp>
      <p:pic>
        <p:nvPicPr>
          <p:cNvPr id="1026" name="Points 4-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" b="99851" l="1296" r="98351">
                        <a14:foregroundMark x1="28293" y1="30462" x2="30976" y2="45231"/>
                        <a14:foregroundMark x1="44634" y1="31385" x2="48537" y2="51692"/>
                        <a14:foregroundMark x1="65854" y1="31385" x2="75366" y2="48615"/>
                        <a14:foregroundMark x1="54146" y1="35077" x2="55610" y2="46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0" y="1897202"/>
            <a:ext cx="1703712" cy="135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12"/>
          <p:cNvGrpSpPr/>
          <p:nvPr/>
        </p:nvGrpSpPr>
        <p:grpSpPr>
          <a:xfrm>
            <a:off x="6424797" y="5171342"/>
            <a:ext cx="1732815" cy="1575286"/>
            <a:chOff x="2133600" y="100609"/>
            <a:chExt cx="1732815" cy="1575286"/>
          </a:xfrm>
        </p:grpSpPr>
        <p:pic>
          <p:nvPicPr>
            <p:cNvPr id="4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427966" y="334254"/>
              <a:ext cx="1144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12</a:t>
              </a:r>
              <a:endParaRPr lang="en-US" sz="6600" dirty="0"/>
            </a:p>
          </p:txBody>
        </p:sp>
      </p:grpSp>
      <p:pic>
        <p:nvPicPr>
          <p:cNvPr id="1027" name="Points 5- Zer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87" b="98961" l="1413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1" y="3521067"/>
            <a:ext cx="1746459" cy="138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5"/>
          <p:cNvGrpSpPr/>
          <p:nvPr/>
        </p:nvGrpSpPr>
        <p:grpSpPr>
          <a:xfrm>
            <a:off x="3705593" y="1798028"/>
            <a:ext cx="1732815" cy="1575286"/>
            <a:chOff x="2141435" y="63810"/>
            <a:chExt cx="1732815" cy="1575286"/>
          </a:xfrm>
        </p:grpSpPr>
        <p:pic>
          <p:nvPicPr>
            <p:cNvPr id="3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35" y="63810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69153" y="251289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5</a:t>
              </a:r>
            </a:p>
          </p:txBody>
        </p:sp>
      </p:grpSp>
      <p:pic>
        <p:nvPicPr>
          <p:cNvPr id="1028" name="Points 9-3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19" y="3546234"/>
            <a:ext cx="1732800" cy="137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oints 10-3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9" b="100000" l="1296" r="98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75" y="5180875"/>
            <a:ext cx="1770901" cy="14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9"/>
          <p:cNvGrpSpPr/>
          <p:nvPr/>
        </p:nvGrpSpPr>
        <p:grpSpPr>
          <a:xfrm>
            <a:off x="6424797" y="3484685"/>
            <a:ext cx="1732815" cy="1575286"/>
            <a:chOff x="2133600" y="100609"/>
            <a:chExt cx="1732815" cy="1575286"/>
          </a:xfrm>
        </p:grpSpPr>
        <p:pic>
          <p:nvPicPr>
            <p:cNvPr id="3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9</a:t>
              </a:r>
            </a:p>
          </p:txBody>
        </p:sp>
      </p:grpSp>
      <p:pic>
        <p:nvPicPr>
          <p:cNvPr id="1030" name="Points 3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21" y="293826"/>
            <a:ext cx="1678322" cy="13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1"/>
          <p:cNvGrpSpPr/>
          <p:nvPr/>
        </p:nvGrpSpPr>
        <p:grpSpPr>
          <a:xfrm>
            <a:off x="986389" y="111371"/>
            <a:ext cx="1732815" cy="1575286"/>
            <a:chOff x="2133600" y="100609"/>
            <a:chExt cx="1732815" cy="1575286"/>
          </a:xfrm>
        </p:grpSpPr>
        <p:pic>
          <p:nvPicPr>
            <p:cNvPr id="5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470920" y="288088"/>
              <a:ext cx="1058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 </a:t>
              </a:r>
              <a:r>
                <a:rPr lang="en-US" sz="7200" dirty="0" smtClean="0"/>
                <a:t>1</a:t>
              </a:r>
              <a:endParaRPr lang="en-US" sz="7200" dirty="0"/>
            </a:p>
          </p:txBody>
        </p:sp>
      </p:grpSp>
      <p:pic>
        <p:nvPicPr>
          <p:cNvPr id="1031" name="Points 2-Zer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29" b="100000" l="1296" r="98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95" y="276929"/>
            <a:ext cx="1698271" cy="134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7"/>
          <p:cNvGrpSpPr/>
          <p:nvPr/>
        </p:nvGrpSpPr>
        <p:grpSpPr>
          <a:xfrm>
            <a:off x="986389" y="3484685"/>
            <a:ext cx="1732815" cy="1575286"/>
            <a:chOff x="2133600" y="100609"/>
            <a:chExt cx="1732815" cy="1575286"/>
          </a:xfrm>
        </p:grpSpPr>
        <p:pic>
          <p:nvPicPr>
            <p:cNvPr id="6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470920" y="288088"/>
              <a:ext cx="1058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7</a:t>
              </a:r>
              <a:endParaRPr lang="en-US" sz="7200" dirty="0"/>
            </a:p>
          </p:txBody>
        </p:sp>
      </p:grpSp>
      <p:grpSp>
        <p:nvGrpSpPr>
          <p:cNvPr id="66" name="8"/>
          <p:cNvGrpSpPr/>
          <p:nvPr/>
        </p:nvGrpSpPr>
        <p:grpSpPr>
          <a:xfrm>
            <a:off x="3705593" y="3484685"/>
            <a:ext cx="1732815" cy="1575286"/>
            <a:chOff x="2133600" y="100609"/>
            <a:chExt cx="1732815" cy="1575286"/>
          </a:xfrm>
        </p:grpSpPr>
        <p:pic>
          <p:nvPicPr>
            <p:cNvPr id="67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8</a:t>
              </a:r>
            </a:p>
          </p:txBody>
        </p:sp>
      </p:grpSp>
      <p:pic>
        <p:nvPicPr>
          <p:cNvPr id="59" name="Points 6-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26" b="99555" l="1296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19" y="1920030"/>
            <a:ext cx="1678322" cy="13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10"/>
          <p:cNvGrpSpPr/>
          <p:nvPr/>
        </p:nvGrpSpPr>
        <p:grpSpPr>
          <a:xfrm>
            <a:off x="986389" y="5171342"/>
            <a:ext cx="1732815" cy="1575286"/>
            <a:chOff x="2133600" y="100609"/>
            <a:chExt cx="1732815" cy="1575286"/>
          </a:xfrm>
        </p:grpSpPr>
        <p:pic>
          <p:nvPicPr>
            <p:cNvPr id="25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447259" y="334254"/>
              <a:ext cx="11054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</p:grpSp>
      <p:grpSp>
        <p:nvGrpSpPr>
          <p:cNvPr id="22" name="4"/>
          <p:cNvGrpSpPr/>
          <p:nvPr/>
        </p:nvGrpSpPr>
        <p:grpSpPr>
          <a:xfrm>
            <a:off x="986389" y="1798028"/>
            <a:ext cx="1732815" cy="1575286"/>
            <a:chOff x="2133600" y="100609"/>
            <a:chExt cx="1732815" cy="1575286"/>
          </a:xfrm>
        </p:grpSpPr>
        <p:pic>
          <p:nvPicPr>
            <p:cNvPr id="2050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4</a:t>
              </a:r>
            </a:p>
          </p:txBody>
        </p:sp>
      </p:grpSp>
      <p:grpSp>
        <p:nvGrpSpPr>
          <p:cNvPr id="28" name="3"/>
          <p:cNvGrpSpPr/>
          <p:nvPr/>
        </p:nvGrpSpPr>
        <p:grpSpPr>
          <a:xfrm>
            <a:off x="6424797" y="111371"/>
            <a:ext cx="1732815" cy="1575286"/>
            <a:chOff x="2133600" y="100609"/>
            <a:chExt cx="1732815" cy="1575286"/>
          </a:xfrm>
        </p:grpSpPr>
        <p:pic>
          <p:nvPicPr>
            <p:cNvPr id="29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3</a:t>
              </a:r>
            </a:p>
          </p:txBody>
        </p:sp>
      </p:grpSp>
      <p:grpSp>
        <p:nvGrpSpPr>
          <p:cNvPr id="50" name="6"/>
          <p:cNvGrpSpPr/>
          <p:nvPr/>
        </p:nvGrpSpPr>
        <p:grpSpPr>
          <a:xfrm>
            <a:off x="6424797" y="1798028"/>
            <a:ext cx="1732815" cy="1575286"/>
            <a:chOff x="2133600" y="100609"/>
            <a:chExt cx="1732815" cy="1575286"/>
          </a:xfrm>
        </p:grpSpPr>
        <p:pic>
          <p:nvPicPr>
            <p:cNvPr id="51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661318" y="288088"/>
              <a:ext cx="677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6</a:t>
              </a:r>
            </a:p>
          </p:txBody>
        </p:sp>
      </p:grpSp>
      <p:grpSp>
        <p:nvGrpSpPr>
          <p:cNvPr id="53" name="2"/>
          <p:cNvGrpSpPr/>
          <p:nvPr/>
        </p:nvGrpSpPr>
        <p:grpSpPr>
          <a:xfrm>
            <a:off x="3705593" y="111371"/>
            <a:ext cx="1732815" cy="1575286"/>
            <a:chOff x="2133600" y="100609"/>
            <a:chExt cx="1732815" cy="1575286"/>
          </a:xfrm>
        </p:grpSpPr>
        <p:pic>
          <p:nvPicPr>
            <p:cNvPr id="54" name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609"/>
              <a:ext cx="1732815" cy="157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70920" y="288088"/>
              <a:ext cx="1058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 2</a:t>
              </a:r>
              <a:endParaRPr lang="en-US" sz="7200" dirty="0"/>
            </a:p>
          </p:txBody>
        </p:sp>
      </p:grpSp>
      <p:sp>
        <p:nvSpPr>
          <p:cNvPr id="60" name="Right Arrow 59">
            <a:hlinkClick r:id="" action="ppaction://hlinkshowjump?jump=nextslide"/>
          </p:cNvPr>
          <p:cNvSpPr/>
          <p:nvPr/>
        </p:nvSpPr>
        <p:spPr>
          <a:xfrm>
            <a:off x="8790317" y="6457600"/>
            <a:ext cx="304800" cy="30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187</Words>
  <Application>Microsoft Office PowerPoint</Application>
  <PresentationFormat>On-screen Show (4:3)</PresentationFormat>
  <Paragraphs>92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Weis</dc:creator>
  <cp:lastModifiedBy>Brianna Frook</cp:lastModifiedBy>
  <cp:revision>82</cp:revision>
  <dcterms:created xsi:type="dcterms:W3CDTF">2017-10-04T20:06:22Z</dcterms:created>
  <dcterms:modified xsi:type="dcterms:W3CDTF">2018-02-22T19:51:16Z</dcterms:modified>
</cp:coreProperties>
</file>