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53" autoAdjust="0"/>
  </p:normalViewPr>
  <p:slideViewPr>
    <p:cSldViewPr>
      <p:cViewPr>
        <p:scale>
          <a:sx n="100" d="100"/>
          <a:sy n="100" d="100"/>
        </p:scale>
        <p:origin x="-702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A09D-34CD-4449-8984-BB828E9CBB2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6621-1BDA-494C-B44B-8A3160D8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Instructions: </a:t>
            </a:r>
            <a:r>
              <a:rPr lang="en-US" dirty="0" smtClean="0"/>
              <a:t>Divide </a:t>
            </a:r>
            <a:r>
              <a:rPr lang="en-US" baseline="0" dirty="0" smtClean="0"/>
              <a:t>the </a:t>
            </a:r>
            <a:r>
              <a:rPr lang="en-US" baseline="0" dirty="0" smtClean="0"/>
              <a:t>children into two teams. Ask the first team a review question. </a:t>
            </a:r>
            <a:r>
              <a:rPr lang="en-US" dirty="0" smtClean="0"/>
              <a:t>If</a:t>
            </a:r>
            <a:r>
              <a:rPr lang="en-US" baseline="0" dirty="0" smtClean="0"/>
              <a:t> the child answers the question correctly, have him choose a numbered square. Click on the square to reveal how many points his team earns. He can continue to choose and add points but if he chooses a “Zero” heart his team loses all the points. Click on the arrow to move to another slide of points and continue playing.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7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3.wdp"/><Relationship Id="rId26" Type="http://schemas.microsoft.com/office/2007/relationships/hdphoto" Target="../media/hdphoto16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11.wdp"/><Relationship Id="rId24" Type="http://schemas.microsoft.com/office/2007/relationships/hdphoto" Target="../media/hdphoto15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1.jpeg"/><Relationship Id="rId21" Type="http://schemas.openxmlformats.org/officeDocument/2006/relationships/image" Target="../media/image9.png"/><Relationship Id="rId7" Type="http://schemas.microsoft.com/office/2007/relationships/hdphoto" Target="../media/hdphoto19.wdp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24" Type="http://schemas.microsoft.com/office/2007/relationships/hdphoto" Target="../media/hdphoto10.wdp"/><Relationship Id="rId5" Type="http://schemas.microsoft.com/office/2007/relationships/hdphoto" Target="../media/hdphoto14.wdp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3.wdp"/><Relationship Id="rId26" Type="http://schemas.microsoft.com/office/2007/relationships/hdphoto" Target="../media/hdphoto16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microsoft.com/office/2007/relationships/hdphoto" Target="../media/hdphoto12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11.wdp"/><Relationship Id="rId24" Type="http://schemas.microsoft.com/office/2007/relationships/hdphoto" Target="../media/hdphoto15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7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4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7" y="1452511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9" y="211157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3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8" y="204206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9665" y1="33468" x2="28708" y2="45565"/>
                        <a14:foregroundMark x1="40670" y1="36290" x2="43780" y2="48387"/>
                        <a14:foregroundMark x1="63876" y1="36694" x2="64354" y2="42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1" y="212655"/>
            <a:ext cx="1735728" cy="10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0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7" y="3919448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grpSp>
        <p:nvGrpSpPr>
          <p:cNvPr id="24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8" y="57150"/>
            <a:ext cx="1732815" cy="1207843"/>
            <a:chOff x="2133600" y="65438"/>
            <a:chExt cx="1732815" cy="1610457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31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pic>
        <p:nvPicPr>
          <p:cNvPr id="1026" name="Points 7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  <a14:foregroundMark x1="41951" y1="38115" x2="42683" y2="46721"/>
                        <a14:foregroundMark x1="62927" y1="40164" x2="63659" y2="45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8" y="2695396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8" y="1457239"/>
            <a:ext cx="1746459" cy="10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4" y="1276350"/>
            <a:ext cx="1732815" cy="1253636"/>
            <a:chOff x="2141435" y="-32418"/>
            <a:chExt cx="1732815" cy="1671514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-3241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8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69" y="2709746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3" y="1421307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8" y="1276350"/>
            <a:ext cx="1732815" cy="1253636"/>
            <a:chOff x="2104308" y="-2000"/>
            <a:chExt cx="1732815" cy="1671514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08" y="94228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32026" y="-2000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29" name="Pionts 9-5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99406" l="1885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8" y="2678354"/>
            <a:ext cx="1758675" cy="10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pic>
        <p:nvPicPr>
          <p:cNvPr id="1030" name="Points 11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7" y="3975242"/>
            <a:ext cx="1604962" cy="9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35" y="3928132"/>
            <a:ext cx="1698271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sp>
        <p:nvSpPr>
          <p:cNvPr id="59" name="Right Arrow 58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3" y="223188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6" y="2698802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5" y="3944558"/>
            <a:ext cx="1651617" cy="9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1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8993" y1="27640" x2="28501" y2="52795"/>
                        <a14:foregroundMark x1="41278" y1="33540" x2="60688" y2="50311"/>
                        <a14:foregroundMark x1="41769" y1="38509" x2="43243" y2="50932"/>
                        <a14:foregroundMark x1="68796" y1="33540" x2="66093" y2="44410"/>
                        <a14:foregroundMark x1="65602" y1="32298" x2="66585" y2="49689"/>
                        <a14:foregroundMark x1="73956" y1="34161" x2="76413" y2="4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9" y="3919261"/>
            <a:ext cx="1688874" cy="10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7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5" y="2714187"/>
            <a:ext cx="1668277" cy="99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1</a:t>
              </a:r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  <a14:foregroundMark x1="40732" y1="39754" x2="42439" y2="44672"/>
                        <a14:foregroundMark x1="61707" y1="38525" x2="63171" y2="4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7" y="1478104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oints 3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3" y="220165"/>
            <a:ext cx="1722075" cy="102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3"/>
          <p:cNvGrpSpPr/>
          <p:nvPr/>
        </p:nvGrpSpPr>
        <p:grpSpPr>
          <a:xfrm>
            <a:off x="6424798" y="57150"/>
            <a:ext cx="1732815" cy="1207843"/>
            <a:chOff x="2141435" y="28639"/>
            <a:chExt cx="1732815" cy="1610457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8639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3</a:t>
              </a:r>
              <a:endParaRPr lang="en-US" sz="7200" dirty="0"/>
            </a:p>
          </p:txBody>
        </p:sp>
      </p:grpSp>
      <p:pic>
        <p:nvPicPr>
          <p:cNvPr id="1028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6" y="1465665"/>
            <a:ext cx="1738499" cy="10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2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20" y="215559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8" y="1276350"/>
            <a:ext cx="1732815" cy="1253636"/>
            <a:chOff x="2133600" y="4381"/>
            <a:chExt cx="1732815" cy="1671514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30" name="Points 5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46" y="1483959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0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3930676"/>
            <a:ext cx="1662118" cy="9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9-20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13" y="2719407"/>
            <a:ext cx="1645414" cy="9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5"/>
          <p:cNvGrpSpPr/>
          <p:nvPr/>
        </p:nvGrpSpPr>
        <p:grpSpPr>
          <a:xfrm>
            <a:off x="3705594" y="1276350"/>
            <a:ext cx="1732815" cy="1253636"/>
            <a:chOff x="2133600" y="4381"/>
            <a:chExt cx="1732815" cy="1671514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5</a:t>
              </a:r>
              <a:endParaRPr lang="en-US" sz="7200" dirty="0"/>
            </a:p>
          </p:txBody>
        </p:sp>
      </p:grpSp>
      <p:grpSp>
        <p:nvGrpSpPr>
          <p:cNvPr id="39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grpSp>
        <p:nvGrpSpPr>
          <p:cNvPr id="50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1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2" y="3904076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3" y="2666182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6" y="205003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7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665" y1="32661" x2="31340" y2="41532"/>
                        <a14:foregroundMark x1="28230" y1="36694" x2="29904" y2="48790"/>
                        <a14:foregroundMark x1="41388" y1="41129" x2="43541" y2="47581"/>
                        <a14:foregroundMark x1="54306" y1="40323" x2="53589" y2="45968"/>
                        <a14:foregroundMark x1="74402" y1="33468" x2="72967" y2="50000"/>
                        <a14:foregroundMark x1="65789" y1="34677" x2="62919" y2="4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2" y="1426555"/>
            <a:ext cx="1735728" cy="10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2" y="3910234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85468"/>
              <a:ext cx="10724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67317" y1="38934" x2="65122" y2="43033"/>
                        <a14:foregroundMark x1="75122" y1="38934" x2="76098" y2="46721"/>
                        <a14:foregroundMark x1="41463" y1="41803" x2="46585" y2="51230"/>
                        <a14:foregroundMark x1="51707" y1="34426" x2="53902" y2="4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422902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85468"/>
              <a:ext cx="11440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27" name="5"/>
          <p:cNvGrpSpPr/>
          <p:nvPr/>
        </p:nvGrpSpPr>
        <p:grpSpPr>
          <a:xfrm>
            <a:off x="3705594" y="1276350"/>
            <a:ext cx="1732815" cy="1253636"/>
            <a:chOff x="2141435" y="-32418"/>
            <a:chExt cx="1732815" cy="1671514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-3241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2659676"/>
            <a:ext cx="1732800" cy="10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6" y="3885656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6" y="2666182"/>
            <a:ext cx="1693717" cy="101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1" y="220369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6" y="207697"/>
            <a:ext cx="1698271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44924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440022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85468"/>
              <a:ext cx="1105496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8" y="57150"/>
            <a:ext cx="1732815" cy="1207843"/>
            <a:chOff x="2133600" y="65438"/>
            <a:chExt cx="1732815" cy="1610457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8" y="1276350"/>
            <a:ext cx="1732815" cy="1253636"/>
            <a:chOff x="2133600" y="4381"/>
            <a:chExt cx="1732815" cy="1671514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97" y="3960084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oints 10-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93" y="1470001"/>
            <a:ext cx="1722908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3" y="3941853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2" y="224137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7-1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86" b="99257" l="942" r="99176">
                        <a14:foregroundMark x1="29187" y1="35081" x2="28708" y2="45161"/>
                        <a14:foregroundMark x1="41866" y1="38710" x2="42344" y2="46774"/>
                        <a14:foregroundMark x1="52392" y1="38710" x2="53828" y2="44355"/>
                        <a14:foregroundMark x1="63876" y1="36694" x2="64354" y2="45161"/>
                        <a14:foregroundMark x1="77512" y1="38710" x2="77512" y2="4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1" y="3906568"/>
            <a:ext cx="1735728" cy="10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13" y="224137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85468"/>
              <a:ext cx="10724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2" b="99851" l="1296" r="98351">
                        <a14:foregroundMark x1="28293" y1="30462" x2="30976" y2="45231"/>
                        <a14:foregroundMark x1="41463" y1="40164" x2="42683" y2="43852"/>
                        <a14:foregroundMark x1="54878" y1="43033" x2="54390" y2="45902"/>
                        <a14:foregroundMark x1="64390" y1="38934" x2="64390" y2="44672"/>
                        <a14:foregroundMark x1="75610" y1="38115" x2="75610" y2="4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422902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85468"/>
              <a:ext cx="11440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2" y="2640801"/>
            <a:ext cx="1746459" cy="10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4" y="1276350"/>
            <a:ext cx="1732815" cy="1253636"/>
            <a:chOff x="2141435" y="-32418"/>
            <a:chExt cx="1732815" cy="1671514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-3241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2659676"/>
            <a:ext cx="1732800" cy="10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79" y="2666182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6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6" y="207697"/>
            <a:ext cx="1698271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44924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440022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85468"/>
              <a:ext cx="1105496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8" y="57150"/>
            <a:ext cx="1732815" cy="1207843"/>
            <a:chOff x="2133600" y="65438"/>
            <a:chExt cx="1732815" cy="1610457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8" y="1276350"/>
            <a:ext cx="1732815" cy="1253636"/>
            <a:chOff x="2133600" y="4381"/>
            <a:chExt cx="1732815" cy="1671514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3" y="223188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6" y="2698802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5" y="3944558"/>
            <a:ext cx="1651617" cy="9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1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8993" y1="27640" x2="28501" y2="52795"/>
                        <a14:foregroundMark x1="41278" y1="33540" x2="60688" y2="50311"/>
                        <a14:foregroundMark x1="41769" y1="38509" x2="43243" y2="50932"/>
                        <a14:foregroundMark x1="68796" y1="33540" x2="66093" y2="44410"/>
                        <a14:foregroundMark x1="65602" y1="32298" x2="66585" y2="49689"/>
                        <a14:foregroundMark x1="73956" y1="34161" x2="76413" y2="4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9" y="3919261"/>
            <a:ext cx="1688874" cy="10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7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5" y="2714187"/>
            <a:ext cx="1668277" cy="99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1</a:t>
              </a:r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2683" y1="34426" x2="42195" y2="42213"/>
                        <a14:foregroundMark x1="67805" y1="38525" x2="64634" y2="41393"/>
                        <a14:foregroundMark x1="51707" y1="40164" x2="52683" y2="46721"/>
                        <a14:foregroundMark x1="73902" y1="39344" x2="75610" y2="4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7" y="1478104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oints 3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3" y="220165"/>
            <a:ext cx="1722075" cy="102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3"/>
          <p:cNvGrpSpPr/>
          <p:nvPr/>
        </p:nvGrpSpPr>
        <p:grpSpPr>
          <a:xfrm>
            <a:off x="6424798" y="57150"/>
            <a:ext cx="1732815" cy="1207843"/>
            <a:chOff x="2141435" y="28639"/>
            <a:chExt cx="1732815" cy="1610457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8639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3</a:t>
              </a:r>
              <a:endParaRPr lang="en-US" sz="7200" dirty="0"/>
            </a:p>
          </p:txBody>
        </p:sp>
      </p:grpSp>
      <p:pic>
        <p:nvPicPr>
          <p:cNvPr id="1028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6" y="1465665"/>
            <a:ext cx="1738499" cy="10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2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20" y="215559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8" y="1276350"/>
            <a:ext cx="1732815" cy="1253636"/>
            <a:chOff x="2133600" y="4381"/>
            <a:chExt cx="1732815" cy="1671514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30" name="Points 5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46" y="1483959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0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3930676"/>
            <a:ext cx="1662118" cy="9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9-20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13" y="2719407"/>
            <a:ext cx="1645414" cy="9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5"/>
          <p:cNvGrpSpPr/>
          <p:nvPr/>
        </p:nvGrpSpPr>
        <p:grpSpPr>
          <a:xfrm>
            <a:off x="3705594" y="1276350"/>
            <a:ext cx="1732815" cy="1253636"/>
            <a:chOff x="2133600" y="4381"/>
            <a:chExt cx="1732815" cy="1671514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5</a:t>
              </a:r>
              <a:endParaRPr lang="en-US" sz="7200" dirty="0"/>
            </a:p>
          </p:txBody>
        </p:sp>
      </p:grpSp>
      <p:grpSp>
        <p:nvGrpSpPr>
          <p:cNvPr id="39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grpSp>
        <p:nvGrpSpPr>
          <p:cNvPr id="50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4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7" y="1452511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9" y="211157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3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8" y="204206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8708" y1="36694" x2="29426" y2="41129"/>
                        <a14:foregroundMark x1="41388" y1="38306" x2="43541" y2="43145"/>
                        <a14:foregroundMark x1="51914" y1="37500" x2="52871" y2="41129"/>
                        <a14:foregroundMark x1="65550" y1="37500" x2="65072" y2="41129"/>
                        <a14:foregroundMark x1="74402" y1="39516" x2="74402" y2="4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1" y="212655"/>
            <a:ext cx="1735728" cy="10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0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7" y="3919448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grpSp>
        <p:nvGrpSpPr>
          <p:cNvPr id="24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8" y="57150"/>
            <a:ext cx="1732815" cy="1207843"/>
            <a:chOff x="2133600" y="65438"/>
            <a:chExt cx="1732815" cy="1610457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31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pic>
        <p:nvPicPr>
          <p:cNvPr id="1026" name="Points 7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54146" y1="35077" x2="55610" y2="46462"/>
                        <a14:foregroundMark x1="41463" y1="42213" x2="42195" y2="45902"/>
                        <a14:foregroundMark x1="63902" y1="38525" x2="70732" y2="44262"/>
                        <a14:foregroundMark x1="77317" y1="40574" x2="77317" y2="40574"/>
                        <a14:foregroundMark x1="73902" y1="51639" x2="73902" y2="51639"/>
                        <a14:foregroundMark x1="75610" y1="35656" x2="75610" y2="4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8" y="2695396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8" y="1457239"/>
            <a:ext cx="1746459" cy="10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4" y="1276350"/>
            <a:ext cx="1732815" cy="1253636"/>
            <a:chOff x="2141435" y="-32418"/>
            <a:chExt cx="1732815" cy="1671514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-3241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8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69" y="2709746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3" y="1421307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8" y="1276350"/>
            <a:ext cx="1732815" cy="1253636"/>
            <a:chOff x="2104308" y="-2000"/>
            <a:chExt cx="1732815" cy="1671514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08" y="94228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32026" y="-2000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29" name="Pionts 9-5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99406" l="1885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8" y="2678354"/>
            <a:ext cx="1758675" cy="10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pic>
        <p:nvPicPr>
          <p:cNvPr id="1030" name="Points 11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7" y="3975242"/>
            <a:ext cx="1604962" cy="9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35" y="3928132"/>
            <a:ext cx="1698271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85468"/>
              <a:ext cx="105817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63000" y="4800600"/>
            <a:ext cx="304800" cy="212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24801"/>
            <a:ext cx="9144000" cy="5168301"/>
          </a:xfrm>
          <a:prstGeom prst="rect">
            <a:avLst/>
          </a:prstGeom>
        </p:spPr>
      </p:pic>
      <p:pic>
        <p:nvPicPr>
          <p:cNvPr id="5" name="Points 1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2" y="3904076"/>
            <a:ext cx="1732815" cy="10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3" y="2666182"/>
            <a:ext cx="1732815" cy="10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6" y="205003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5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8469" y1="34274" x2="28947" y2="42742"/>
                        <a14:foregroundMark x1="41148" y1="36290" x2="45933" y2="43548"/>
                        <a14:foregroundMark x1="53589" y1="46371" x2="53589" y2="46371"/>
                        <a14:foregroundMark x1="54306" y1="44355" x2="54306" y2="39113"/>
                        <a14:foregroundMark x1="64593" y1="49194" x2="64115" y2="3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2" y="1426555"/>
            <a:ext cx="1735728" cy="10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2" y="3910234"/>
            <a:ext cx="1701185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4" y="3867150"/>
            <a:ext cx="1732815" cy="1192821"/>
            <a:chOff x="2133600" y="85468"/>
            <a:chExt cx="1732815" cy="1590427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85468"/>
              <a:ext cx="10724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  <a14:foregroundMark x1="40976" y1="33607" x2="41463" y2="43033"/>
                        <a14:foregroundMark x1="62683" y1="38934" x2="63902" y2="4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422902"/>
            <a:ext cx="1703712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8" y="3867150"/>
            <a:ext cx="1732815" cy="1192821"/>
            <a:chOff x="2133600" y="85468"/>
            <a:chExt cx="1732815" cy="1590427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85468"/>
              <a:ext cx="1144082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pic>
        <p:nvPicPr>
          <p:cNvPr id="1027" name="Points 7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2" y="2640801"/>
            <a:ext cx="1746459" cy="10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4" y="1276350"/>
            <a:ext cx="1732815" cy="1253636"/>
            <a:chOff x="2141435" y="-32418"/>
            <a:chExt cx="1732815" cy="1671514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-3241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2659676"/>
            <a:ext cx="1732800" cy="10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6" y="3885656"/>
            <a:ext cx="1770901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8" y="2571750"/>
            <a:ext cx="1732815" cy="1223228"/>
            <a:chOff x="2133600" y="44924"/>
            <a:chExt cx="1732815" cy="1630971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1" y="220369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"/>
          <p:cNvGrpSpPr/>
          <p:nvPr/>
        </p:nvGrpSpPr>
        <p:grpSpPr>
          <a:xfrm>
            <a:off x="986390" y="57150"/>
            <a:ext cx="1732815" cy="1207843"/>
            <a:chOff x="2133600" y="65438"/>
            <a:chExt cx="1732815" cy="1610457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6" y="207697"/>
            <a:ext cx="1698271" cy="10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90" y="2571750"/>
            <a:ext cx="1732815" cy="1223228"/>
            <a:chOff x="2133600" y="44924"/>
            <a:chExt cx="1732815" cy="1630971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44924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4" y="2571750"/>
            <a:ext cx="1732815" cy="1223228"/>
            <a:chOff x="2133600" y="44924"/>
            <a:chExt cx="1732815" cy="1630971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44924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440022"/>
            <a:ext cx="1678322" cy="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90" y="3867150"/>
            <a:ext cx="1732815" cy="1192821"/>
            <a:chOff x="2133600" y="85468"/>
            <a:chExt cx="1732815" cy="1590427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85468"/>
              <a:ext cx="1105496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90" y="1276350"/>
            <a:ext cx="1732815" cy="1253636"/>
            <a:chOff x="2133600" y="4381"/>
            <a:chExt cx="1732815" cy="1671514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8" y="57150"/>
            <a:ext cx="1732815" cy="1207843"/>
            <a:chOff x="2133600" y="65438"/>
            <a:chExt cx="1732815" cy="1610457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65438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8" y="1276350"/>
            <a:ext cx="1732815" cy="1253636"/>
            <a:chOff x="2133600" y="4381"/>
            <a:chExt cx="1732815" cy="1671514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4381"/>
              <a:ext cx="6773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4" y="57150"/>
            <a:ext cx="1732815" cy="1207843"/>
            <a:chOff x="2133600" y="65438"/>
            <a:chExt cx="1732815" cy="1610457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65438"/>
              <a:ext cx="10581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4843200"/>
            <a:ext cx="304800" cy="2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184</Words>
  <Application>Microsoft Office PowerPoint</Application>
  <PresentationFormat>On-screen Show (16:9)</PresentationFormat>
  <Paragraphs>92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84</cp:revision>
  <dcterms:created xsi:type="dcterms:W3CDTF">2017-10-04T20:06:22Z</dcterms:created>
  <dcterms:modified xsi:type="dcterms:W3CDTF">2018-02-22T20:03:02Z</dcterms:modified>
</cp:coreProperties>
</file>