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F535D9-0260-4567-9758-150E053F8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1CAD4-5A79-4E20-BBE4-D48A9A1E8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34E53-3D4A-4811-B5BC-D35F7F564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56A7-3A88-49A9-A45A-930600644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7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BC020-FDCD-4EBE-A7CE-70EBBD6CE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A60CE-0092-4613-89B1-D4761B103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D12B7-155C-4A48-ACB1-360B2894D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32BF1-EA0E-4048-9D88-39556BEE1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2613E0-B606-46FA-9899-643CED155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3F8DDF-9F3F-41E7-9A6E-6B9D949DC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995BC-8B5A-4DEA-A87A-294E027C6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CC48C-FABB-4945-8BBD-97F53B310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82185-B7B2-4534-AD90-230B03336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6156A-21DD-4215-8999-6799CFF12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9BA08-BE4B-4F68-AEF3-F0503A257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01E00-C0EE-4BAB-97DF-6739CA1C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8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F8582-C8D6-4C49-AFD5-FF1C08CE8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02EC7-AD52-4AD1-9D74-B6EC55E01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444FD-100D-4197-B759-8254C1EB4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364FA-5FAF-4DF6-BDE0-0EC3859B9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88B78-1789-40C2-B7DB-F9235896A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70347-C6E1-4643-AC72-B761BD4A0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F731-6E37-4B90-969E-CDDC21EBB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DB4A-D1A8-46FF-9172-0ED7F22BB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6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565AC9-1082-44CF-BA04-D4DAC0A37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767F98-8D89-4989-812A-09E7C5CF2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FFC930-905D-4027-BF87-FDA23B985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5E1BB-5D24-4CEA-A99B-3CE90AD9F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844F49-1F3C-4681-80F0-3A0E78F0E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F61651-2F68-477F-A76B-69DFA34F2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7CC1FA-61C0-41E0-A727-5F2030E26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7B405-C5C7-4706-8B51-1CFAF269C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3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01DD5C-D674-4769-A81E-2DB0EAAEB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5893F0-646A-4CCA-8E95-0BDC18F8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8D9E8-FFC8-4C3F-91D7-52D0E91D6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65171-AE14-4C79-AD33-79CEBCB55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00FF9-007E-4FF6-841D-CEB8204BF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C8CAF-44EF-4998-8377-32A6A2C91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6F0E9-A912-46C7-9617-48FF4500F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B1E4A-C516-46AB-9000-B8C9AE6B7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75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7DC8C-3A75-46F4-935C-3D3584017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2539A-1D03-408D-95CB-3AE24E3AF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1614D-8036-4467-81F8-D14884E60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43017-6684-4C8D-A2F1-055D37E01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0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1C2D2C-7917-40BF-8328-8AA20AA29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356AB8-93B6-4E03-85F9-A7649682B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426999-C3C4-417D-9F46-867F05798C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45B21A-8EA2-44DE-86D8-17D2E123CF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404445-B765-45B9-96F2-F0728B729E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4F4E985-A7EF-4F38-82BE-5DD6CB22AC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0CFF09D3-70CA-49A7-BDBB-3E925239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17</cp:revision>
  <dcterms:created xsi:type="dcterms:W3CDTF">2013-10-01T14:07:32Z</dcterms:created>
  <dcterms:modified xsi:type="dcterms:W3CDTF">2022-04-06T18:35:12Z</dcterms:modified>
</cp:coreProperties>
</file>